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sldIdLst>
    <p:sldId id="256" r:id="rId2"/>
    <p:sldId id="263" r:id="rId3"/>
    <p:sldId id="258" r:id="rId4"/>
    <p:sldId id="259" r:id="rId5"/>
    <p:sldId id="289" r:id="rId6"/>
    <p:sldId id="261" r:id="rId7"/>
    <p:sldId id="262" r:id="rId8"/>
    <p:sldId id="265" r:id="rId9"/>
    <p:sldId id="290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91" r:id="rId25"/>
    <p:sldId id="283" r:id="rId26"/>
    <p:sldId id="293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D469"/>
    <a:srgbClr val="CBC579"/>
    <a:srgbClr val="9D9D4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84" autoAdjust="0"/>
    <p:restoredTop sz="94660"/>
  </p:normalViewPr>
  <p:slideViewPr>
    <p:cSldViewPr>
      <p:cViewPr>
        <p:scale>
          <a:sx n="60" d="100"/>
          <a:sy n="60" d="100"/>
        </p:scale>
        <p:origin x="-192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67FDA2-3414-4DC1-8CC2-4869B1566B1B}" type="doc">
      <dgm:prSet loTypeId="urn:microsoft.com/office/officeart/2005/8/layout/radial3" loCatId="cycle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3E33019-1CCE-45BB-B775-0AE8E467956D}">
      <dgm:prSet phldrT="[Текст]" custT="1"/>
      <dgm:spPr>
        <a:solidFill>
          <a:schemeClr val="bg2">
            <a:lumMod val="75000"/>
            <a:alpha val="50000"/>
          </a:schemeClr>
        </a:solidFill>
      </dgm:spPr>
      <dgm:t>
        <a:bodyPr/>
        <a:lstStyle/>
        <a:p>
          <a:r>
            <a:rPr lang="uk-UA" sz="2400" b="1" dirty="0" smtClean="0">
              <a:latin typeface="Bookman Old Style" panose="02050604050505020204" pitchFamily="18" charset="0"/>
            </a:rPr>
            <a:t>Види</a:t>
          </a:r>
        </a:p>
        <a:p>
          <a:r>
            <a:rPr lang="uk-UA" sz="2400" b="1" dirty="0" smtClean="0">
              <a:latin typeface="Bookman Old Style" panose="02050604050505020204" pitchFamily="18" charset="0"/>
            </a:rPr>
            <a:t>підприємства</a:t>
          </a:r>
          <a:endParaRPr lang="ru-RU" sz="2400" b="1" dirty="0">
            <a:latin typeface="Bookman Old Style" panose="02050604050505020204" pitchFamily="18" charset="0"/>
          </a:endParaRPr>
        </a:p>
      </dgm:t>
    </dgm:pt>
    <dgm:pt modelId="{8FE33251-CD52-4CB6-92AC-EF4EDAAD3EC8}" type="parTrans" cxnId="{30ABA054-B60A-4BDB-8D17-69B947F48924}">
      <dgm:prSet/>
      <dgm:spPr/>
      <dgm:t>
        <a:bodyPr/>
        <a:lstStyle/>
        <a:p>
          <a:endParaRPr lang="ru-RU"/>
        </a:p>
      </dgm:t>
    </dgm:pt>
    <dgm:pt modelId="{81DB6D5D-8980-43B2-A85F-61301DBE6A2B}" type="sibTrans" cxnId="{30ABA054-B60A-4BDB-8D17-69B947F48924}">
      <dgm:prSet/>
      <dgm:spPr/>
      <dgm:t>
        <a:bodyPr/>
        <a:lstStyle/>
        <a:p>
          <a:endParaRPr lang="ru-RU"/>
        </a:p>
      </dgm:t>
    </dgm:pt>
    <dgm:pt modelId="{91D7F3F2-8E42-4DCA-84D4-ADABC882F498}">
      <dgm:prSet phldrT="[Текст]" custT="1"/>
      <dgm:spPr>
        <a:solidFill>
          <a:schemeClr val="bg2">
            <a:lumMod val="50000"/>
            <a:alpha val="49804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uk-UA" sz="2400" b="1" dirty="0" smtClean="0">
              <a:latin typeface="Bookman Old Style" panose="02050604050505020204" pitchFamily="18" charset="0"/>
            </a:rPr>
            <a:t>Виробниче</a:t>
          </a:r>
          <a:endParaRPr lang="ru-RU" sz="2400" b="1" dirty="0">
            <a:latin typeface="Bookman Old Style" panose="02050604050505020204" pitchFamily="18" charset="0"/>
          </a:endParaRPr>
        </a:p>
      </dgm:t>
    </dgm:pt>
    <dgm:pt modelId="{718D5C01-FD24-4B84-8F3A-BF42E1664DA0}" type="parTrans" cxnId="{1AA6C864-0645-4812-9641-BC2BCB204F26}">
      <dgm:prSet/>
      <dgm:spPr/>
      <dgm:t>
        <a:bodyPr/>
        <a:lstStyle/>
        <a:p>
          <a:endParaRPr lang="ru-RU"/>
        </a:p>
      </dgm:t>
    </dgm:pt>
    <dgm:pt modelId="{BF91CF43-D988-427F-A705-061CD775F634}" type="sibTrans" cxnId="{1AA6C864-0645-4812-9641-BC2BCB204F26}">
      <dgm:prSet/>
      <dgm:spPr/>
      <dgm:t>
        <a:bodyPr/>
        <a:lstStyle/>
        <a:p>
          <a:endParaRPr lang="ru-RU"/>
        </a:p>
      </dgm:t>
    </dgm:pt>
    <dgm:pt modelId="{A0B2E75E-200C-4B36-AA2C-32E0F2F30BAA}">
      <dgm:prSet phldrT="[Текст]" custT="1"/>
      <dgm:spPr>
        <a:solidFill>
          <a:schemeClr val="bg2">
            <a:lumMod val="75000"/>
            <a:alpha val="50000"/>
          </a:schemeClr>
        </a:solidFill>
      </dgm:spPr>
      <dgm:t>
        <a:bodyPr/>
        <a:lstStyle/>
        <a:p>
          <a:r>
            <a:rPr lang="uk-UA" sz="2400" b="1" dirty="0" smtClean="0">
              <a:latin typeface="Bookman Old Style" panose="02050604050505020204" pitchFamily="18" charset="0"/>
            </a:rPr>
            <a:t>Комерційне</a:t>
          </a:r>
          <a:endParaRPr lang="ru-RU" sz="2400" b="1" dirty="0">
            <a:latin typeface="Bookman Old Style" panose="02050604050505020204" pitchFamily="18" charset="0"/>
          </a:endParaRPr>
        </a:p>
      </dgm:t>
    </dgm:pt>
    <dgm:pt modelId="{AD9A3334-68D6-4883-AE87-B77203A55357}" type="parTrans" cxnId="{14762768-B57D-4A03-B4F9-B02F7BDCFFC4}">
      <dgm:prSet/>
      <dgm:spPr/>
      <dgm:t>
        <a:bodyPr/>
        <a:lstStyle/>
        <a:p>
          <a:endParaRPr lang="ru-RU"/>
        </a:p>
      </dgm:t>
    </dgm:pt>
    <dgm:pt modelId="{A87A7B5C-48DB-4B23-BA0C-9E4731F79789}" type="sibTrans" cxnId="{14762768-B57D-4A03-B4F9-B02F7BDCFFC4}">
      <dgm:prSet/>
      <dgm:spPr/>
      <dgm:t>
        <a:bodyPr/>
        <a:lstStyle/>
        <a:p>
          <a:endParaRPr lang="ru-RU"/>
        </a:p>
      </dgm:t>
    </dgm:pt>
    <dgm:pt modelId="{4FF00100-030F-43D5-8071-FB957319876C}">
      <dgm:prSet phldrT="[Текст]" custT="1"/>
      <dgm:spPr>
        <a:solidFill>
          <a:schemeClr val="bg2">
            <a:lumMod val="75000"/>
            <a:alpha val="50000"/>
          </a:schemeClr>
        </a:solidFill>
      </dgm:spPr>
      <dgm:t>
        <a:bodyPr/>
        <a:lstStyle/>
        <a:p>
          <a:r>
            <a:rPr lang="uk-UA" sz="2400" b="1" dirty="0" smtClean="0">
              <a:latin typeface="Bookman Old Style" panose="02050604050505020204" pitchFamily="18" charset="0"/>
            </a:rPr>
            <a:t>Фінансове</a:t>
          </a:r>
          <a:endParaRPr lang="ru-RU" sz="2400" b="1" dirty="0">
            <a:latin typeface="Bookman Old Style" panose="02050604050505020204" pitchFamily="18" charset="0"/>
          </a:endParaRPr>
        </a:p>
      </dgm:t>
    </dgm:pt>
    <dgm:pt modelId="{49281B01-213E-4267-8D13-506802369A6B}" type="parTrans" cxnId="{91D1216D-59ED-4D34-A96A-9E26F27463CB}">
      <dgm:prSet/>
      <dgm:spPr/>
      <dgm:t>
        <a:bodyPr/>
        <a:lstStyle/>
        <a:p>
          <a:endParaRPr lang="ru-RU"/>
        </a:p>
      </dgm:t>
    </dgm:pt>
    <dgm:pt modelId="{C77EF5F0-5726-457A-9DA1-C0AA05C79C4C}" type="sibTrans" cxnId="{91D1216D-59ED-4D34-A96A-9E26F27463CB}">
      <dgm:prSet/>
      <dgm:spPr/>
      <dgm:t>
        <a:bodyPr/>
        <a:lstStyle/>
        <a:p>
          <a:endParaRPr lang="ru-RU"/>
        </a:p>
      </dgm:t>
    </dgm:pt>
    <dgm:pt modelId="{BE641498-CCCD-4CD2-AC56-D0B9DD9A0495}">
      <dgm:prSet phldrT="[Текст]" custT="1"/>
      <dgm:spPr>
        <a:solidFill>
          <a:schemeClr val="bg2">
            <a:lumMod val="75000"/>
            <a:alpha val="50000"/>
          </a:schemeClr>
        </a:solidFill>
      </dgm:spPr>
      <dgm:t>
        <a:bodyPr/>
        <a:lstStyle/>
        <a:p>
          <a:r>
            <a:rPr lang="uk-UA" sz="2200" b="1" dirty="0" smtClean="0">
              <a:latin typeface="Bookman Old Style" panose="02050604050505020204" pitchFamily="18" charset="0"/>
            </a:rPr>
            <a:t>Посередницьке</a:t>
          </a:r>
          <a:endParaRPr lang="ru-RU" sz="2200" b="1" dirty="0">
            <a:latin typeface="Bookman Old Style" panose="02050604050505020204" pitchFamily="18" charset="0"/>
          </a:endParaRPr>
        </a:p>
      </dgm:t>
    </dgm:pt>
    <dgm:pt modelId="{FBA0501B-AFBE-4F70-8CDD-2ABA91BC322F}" type="parTrans" cxnId="{5FBCC1A1-CF12-4ADB-AA59-3E5A5B405B8F}">
      <dgm:prSet/>
      <dgm:spPr/>
      <dgm:t>
        <a:bodyPr/>
        <a:lstStyle/>
        <a:p>
          <a:endParaRPr lang="ru-RU"/>
        </a:p>
      </dgm:t>
    </dgm:pt>
    <dgm:pt modelId="{DA35E82E-0EAD-4FF2-A692-9C3EF4160AF4}" type="sibTrans" cxnId="{5FBCC1A1-CF12-4ADB-AA59-3E5A5B405B8F}">
      <dgm:prSet/>
      <dgm:spPr/>
      <dgm:t>
        <a:bodyPr/>
        <a:lstStyle/>
        <a:p>
          <a:endParaRPr lang="ru-RU"/>
        </a:p>
      </dgm:t>
    </dgm:pt>
    <dgm:pt modelId="{15667C6D-2CB8-4C69-B4A6-00311DA0A632}" type="pres">
      <dgm:prSet presAssocID="{9567FDA2-3414-4DC1-8CC2-4869B1566B1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9C55E3-8AC0-4D4A-BEC7-17007B14D3A6}" type="pres">
      <dgm:prSet presAssocID="{9567FDA2-3414-4DC1-8CC2-4869B1566B1B}" presName="radial" presStyleCnt="0">
        <dgm:presLayoutVars>
          <dgm:animLvl val="ctr"/>
        </dgm:presLayoutVars>
      </dgm:prSet>
      <dgm:spPr/>
      <dgm:t>
        <a:bodyPr/>
        <a:lstStyle/>
        <a:p>
          <a:endParaRPr lang="ru-RU"/>
        </a:p>
      </dgm:t>
    </dgm:pt>
    <dgm:pt modelId="{809B04FB-9E83-4E17-9F46-0D0FA33F8906}" type="pres">
      <dgm:prSet presAssocID="{63E33019-1CCE-45BB-B775-0AE8E467956D}" presName="centerShape" presStyleLbl="vennNode1" presStyleIdx="0" presStyleCnt="5" custScaleX="121957"/>
      <dgm:spPr/>
      <dgm:t>
        <a:bodyPr/>
        <a:lstStyle/>
        <a:p>
          <a:endParaRPr lang="ru-RU"/>
        </a:p>
      </dgm:t>
    </dgm:pt>
    <dgm:pt modelId="{6A68B47D-9AEA-43EF-AD01-E9DF26BD413A}" type="pres">
      <dgm:prSet presAssocID="{91D7F3F2-8E42-4DCA-84D4-ADABC882F498}" presName="node" presStyleLbl="vennNode1" presStyleIdx="1" presStyleCnt="5" custScaleX="283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C11B5-FD28-4056-9D9A-5DD6398C8F31}" type="pres">
      <dgm:prSet presAssocID="{A0B2E75E-200C-4B36-AA2C-32E0F2F30BAA}" presName="node" presStyleLbl="vennNode1" presStyleIdx="2" presStyleCnt="5" custScaleX="233939" custScaleY="106155" custRadScaleRad="157500" custRadScaleInc="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957CD-69FC-4B69-80CD-CD7E0988B35E}" type="pres">
      <dgm:prSet presAssocID="{4FF00100-030F-43D5-8071-FB957319876C}" presName="node" presStyleLbl="vennNode1" presStyleIdx="3" presStyleCnt="5" custScaleX="318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A7F3F-4A03-4D89-9FCE-258A55B42BD9}" type="pres">
      <dgm:prSet presAssocID="{BE641498-CCCD-4CD2-AC56-D0B9DD9A0495}" presName="node" presStyleLbl="vennNode1" presStyleIdx="4" presStyleCnt="5" custScaleX="242619" custScaleY="116083" custRadScaleRad="162282" custRadScaleInc="-14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2A41D5-F324-4068-AF10-F6737639A5B4}" type="presOf" srcId="{9567FDA2-3414-4DC1-8CC2-4869B1566B1B}" destId="{15667C6D-2CB8-4C69-B4A6-00311DA0A632}" srcOrd="0" destOrd="0" presId="urn:microsoft.com/office/officeart/2005/8/layout/radial3"/>
    <dgm:cxn modelId="{91E3D424-26D9-4CD3-9C5B-713B1EF793F4}" type="presOf" srcId="{63E33019-1CCE-45BB-B775-0AE8E467956D}" destId="{809B04FB-9E83-4E17-9F46-0D0FA33F8906}" srcOrd="0" destOrd="0" presId="urn:microsoft.com/office/officeart/2005/8/layout/radial3"/>
    <dgm:cxn modelId="{91D1216D-59ED-4D34-A96A-9E26F27463CB}" srcId="{63E33019-1CCE-45BB-B775-0AE8E467956D}" destId="{4FF00100-030F-43D5-8071-FB957319876C}" srcOrd="2" destOrd="0" parTransId="{49281B01-213E-4267-8D13-506802369A6B}" sibTransId="{C77EF5F0-5726-457A-9DA1-C0AA05C79C4C}"/>
    <dgm:cxn modelId="{30ABA054-B60A-4BDB-8D17-69B947F48924}" srcId="{9567FDA2-3414-4DC1-8CC2-4869B1566B1B}" destId="{63E33019-1CCE-45BB-B775-0AE8E467956D}" srcOrd="0" destOrd="0" parTransId="{8FE33251-CD52-4CB6-92AC-EF4EDAAD3EC8}" sibTransId="{81DB6D5D-8980-43B2-A85F-61301DBE6A2B}"/>
    <dgm:cxn modelId="{5FBCC1A1-CF12-4ADB-AA59-3E5A5B405B8F}" srcId="{63E33019-1CCE-45BB-B775-0AE8E467956D}" destId="{BE641498-CCCD-4CD2-AC56-D0B9DD9A0495}" srcOrd="3" destOrd="0" parTransId="{FBA0501B-AFBE-4F70-8CDD-2ABA91BC322F}" sibTransId="{DA35E82E-0EAD-4FF2-A692-9C3EF4160AF4}"/>
    <dgm:cxn modelId="{1AA6C864-0645-4812-9641-BC2BCB204F26}" srcId="{63E33019-1CCE-45BB-B775-0AE8E467956D}" destId="{91D7F3F2-8E42-4DCA-84D4-ADABC882F498}" srcOrd="0" destOrd="0" parTransId="{718D5C01-FD24-4B84-8F3A-BF42E1664DA0}" sibTransId="{BF91CF43-D988-427F-A705-061CD775F634}"/>
    <dgm:cxn modelId="{A86A8D19-5333-465F-970C-8B94E9B576B5}" type="presOf" srcId="{A0B2E75E-200C-4B36-AA2C-32E0F2F30BAA}" destId="{081C11B5-FD28-4056-9D9A-5DD6398C8F31}" srcOrd="0" destOrd="0" presId="urn:microsoft.com/office/officeart/2005/8/layout/radial3"/>
    <dgm:cxn modelId="{074E3660-2686-4DC6-8850-60958ACD5BEB}" type="presOf" srcId="{4FF00100-030F-43D5-8071-FB957319876C}" destId="{07F957CD-69FC-4B69-80CD-CD7E0988B35E}" srcOrd="0" destOrd="0" presId="urn:microsoft.com/office/officeart/2005/8/layout/radial3"/>
    <dgm:cxn modelId="{0C6111FA-9595-499A-BF5E-6F0A7B011F25}" type="presOf" srcId="{91D7F3F2-8E42-4DCA-84D4-ADABC882F498}" destId="{6A68B47D-9AEA-43EF-AD01-E9DF26BD413A}" srcOrd="0" destOrd="0" presId="urn:microsoft.com/office/officeart/2005/8/layout/radial3"/>
    <dgm:cxn modelId="{14762768-B57D-4A03-B4F9-B02F7BDCFFC4}" srcId="{63E33019-1CCE-45BB-B775-0AE8E467956D}" destId="{A0B2E75E-200C-4B36-AA2C-32E0F2F30BAA}" srcOrd="1" destOrd="0" parTransId="{AD9A3334-68D6-4883-AE87-B77203A55357}" sibTransId="{A87A7B5C-48DB-4B23-BA0C-9E4731F79789}"/>
    <dgm:cxn modelId="{1350EFB0-717D-480B-B2DD-56C6198AED18}" type="presOf" srcId="{BE641498-CCCD-4CD2-AC56-D0B9DD9A0495}" destId="{3BFA7F3F-4A03-4D89-9FCE-258A55B42BD9}" srcOrd="0" destOrd="0" presId="urn:microsoft.com/office/officeart/2005/8/layout/radial3"/>
    <dgm:cxn modelId="{B9DC273F-8983-4FA3-A087-AC1EF556867D}" type="presParOf" srcId="{15667C6D-2CB8-4C69-B4A6-00311DA0A632}" destId="{049C55E3-8AC0-4D4A-BEC7-17007B14D3A6}" srcOrd="0" destOrd="0" presId="urn:microsoft.com/office/officeart/2005/8/layout/radial3"/>
    <dgm:cxn modelId="{AFCB4690-4F22-452C-8467-20771DA3760A}" type="presParOf" srcId="{049C55E3-8AC0-4D4A-BEC7-17007B14D3A6}" destId="{809B04FB-9E83-4E17-9F46-0D0FA33F8906}" srcOrd="0" destOrd="0" presId="urn:microsoft.com/office/officeart/2005/8/layout/radial3"/>
    <dgm:cxn modelId="{89D071BA-2616-4CF7-92FF-E023CA0BF83D}" type="presParOf" srcId="{049C55E3-8AC0-4D4A-BEC7-17007B14D3A6}" destId="{6A68B47D-9AEA-43EF-AD01-E9DF26BD413A}" srcOrd="1" destOrd="0" presId="urn:microsoft.com/office/officeart/2005/8/layout/radial3"/>
    <dgm:cxn modelId="{E19BA3B7-1234-4071-A6B0-FC6A0E2CBC9C}" type="presParOf" srcId="{049C55E3-8AC0-4D4A-BEC7-17007B14D3A6}" destId="{081C11B5-FD28-4056-9D9A-5DD6398C8F31}" srcOrd="2" destOrd="0" presId="urn:microsoft.com/office/officeart/2005/8/layout/radial3"/>
    <dgm:cxn modelId="{DDDF098C-2D79-4F94-82BB-CB0F71BB180C}" type="presParOf" srcId="{049C55E3-8AC0-4D4A-BEC7-17007B14D3A6}" destId="{07F957CD-69FC-4B69-80CD-CD7E0988B35E}" srcOrd="3" destOrd="0" presId="urn:microsoft.com/office/officeart/2005/8/layout/radial3"/>
    <dgm:cxn modelId="{29EC7802-FF47-45FB-A62C-3D0ED9343B95}" type="presParOf" srcId="{049C55E3-8AC0-4D4A-BEC7-17007B14D3A6}" destId="{3BFA7F3F-4A03-4D89-9FCE-258A55B42BD9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B3DDDD-645A-446F-BEB6-CC0ED0D3E571}" type="doc">
      <dgm:prSet loTypeId="urn:microsoft.com/office/officeart/2005/8/layout/vList6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04E1113-11BA-4A17-B9A5-24254DBF2DD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sz="2800" b="1" dirty="0" smtClean="0">
              <a:solidFill>
                <a:schemeClr val="tx1">
                  <a:lumMod val="75000"/>
                </a:schemeClr>
              </a:solidFill>
              <a:latin typeface="Bookman Old Style" panose="02050604050505020204" pitchFamily="18" charset="0"/>
            </a:rPr>
            <a:t>1.</a:t>
          </a:r>
          <a:r>
            <a:rPr lang="en-US" sz="2800" b="1" dirty="0" smtClean="0">
              <a:solidFill>
                <a:schemeClr val="tx1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uk-UA" sz="2800" b="1" dirty="0" smtClean="0">
              <a:solidFill>
                <a:schemeClr val="tx1">
                  <a:lumMod val="75000"/>
                </a:schemeClr>
              </a:solidFill>
              <a:latin typeface="Bookman Old Style" panose="02050604050505020204" pitchFamily="18" charset="0"/>
            </a:rPr>
            <a:t>За формою власності:</a:t>
          </a:r>
          <a:endParaRPr lang="ru-RU" sz="2800" b="1" dirty="0">
            <a:solidFill>
              <a:schemeClr val="tx1">
                <a:lumMod val="75000"/>
              </a:schemeClr>
            </a:solidFill>
            <a:latin typeface="Bookman Old Style" panose="02050604050505020204" pitchFamily="18" charset="0"/>
          </a:endParaRPr>
        </a:p>
      </dgm:t>
    </dgm:pt>
    <dgm:pt modelId="{14B23AE9-C9F4-478B-9986-F8F3E58E345C}" type="parTrans" cxnId="{4991A928-E4AE-4888-89F3-63420FD2C216}">
      <dgm:prSet/>
      <dgm:spPr/>
      <dgm:t>
        <a:bodyPr/>
        <a:lstStyle/>
        <a:p>
          <a:endParaRPr lang="ru-RU"/>
        </a:p>
      </dgm:t>
    </dgm:pt>
    <dgm:pt modelId="{2E0E865B-8280-43E3-BFE4-EA98957B6D2A}" type="sibTrans" cxnId="{4991A928-E4AE-4888-89F3-63420FD2C216}">
      <dgm:prSet/>
      <dgm:spPr/>
      <dgm:t>
        <a:bodyPr/>
        <a:lstStyle/>
        <a:p>
          <a:endParaRPr lang="ru-RU"/>
        </a:p>
      </dgm:t>
    </dgm:pt>
    <dgm:pt modelId="{2B6A8EAC-AC82-4D6D-8A6D-D345708AFDB5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b="1" dirty="0" smtClean="0">
              <a:solidFill>
                <a:schemeClr val="tx1">
                  <a:lumMod val="75000"/>
                </a:schemeClr>
              </a:solidFill>
              <a:latin typeface="Bookman Old Style" panose="02050604050505020204" pitchFamily="18" charset="0"/>
            </a:rPr>
            <a:t>2. За організаційною формою:</a:t>
          </a:r>
          <a:endParaRPr lang="ru-RU" b="1" dirty="0">
            <a:solidFill>
              <a:schemeClr val="tx1">
                <a:lumMod val="75000"/>
              </a:schemeClr>
            </a:solidFill>
            <a:latin typeface="Bookman Old Style" panose="02050604050505020204" pitchFamily="18" charset="0"/>
          </a:endParaRPr>
        </a:p>
      </dgm:t>
    </dgm:pt>
    <dgm:pt modelId="{5F230AE0-EA1F-4BE8-B4FD-C9D63BEC8DC6}" type="parTrans" cxnId="{67CF47C8-C29A-40D4-A8A1-4095300166F7}">
      <dgm:prSet/>
      <dgm:spPr/>
      <dgm:t>
        <a:bodyPr/>
        <a:lstStyle/>
        <a:p>
          <a:endParaRPr lang="ru-RU"/>
        </a:p>
      </dgm:t>
    </dgm:pt>
    <dgm:pt modelId="{B33821C2-A51F-4ED3-939C-C24F636653A1}" type="sibTrans" cxnId="{67CF47C8-C29A-40D4-A8A1-4095300166F7}">
      <dgm:prSet/>
      <dgm:spPr/>
      <dgm:t>
        <a:bodyPr/>
        <a:lstStyle/>
        <a:p>
          <a:endParaRPr lang="ru-RU"/>
        </a:p>
      </dgm:t>
    </dgm:pt>
    <dgm:pt modelId="{45694482-7AEF-447E-8DCA-87A67038C317}">
      <dgm:prSet phldrT="[Текст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b="1" dirty="0" smtClean="0">
              <a:solidFill>
                <a:schemeClr val="tx1">
                  <a:lumMod val="50000"/>
                </a:schemeClr>
              </a:solidFill>
              <a:latin typeface="Bookman Old Style" panose="02050604050505020204" pitchFamily="18" charset="0"/>
            </a:rPr>
            <a:t>3.За масштабом</a:t>
          </a:r>
        </a:p>
        <a:p>
          <a:r>
            <a:rPr lang="uk-UA" b="1" dirty="0" smtClean="0">
              <a:solidFill>
                <a:schemeClr val="tx1">
                  <a:lumMod val="50000"/>
                </a:schemeClr>
              </a:solidFill>
              <a:latin typeface="Bookman Old Style" panose="02050604050505020204" pitchFamily="18" charset="0"/>
            </a:rPr>
            <a:t>( розміром):</a:t>
          </a:r>
          <a:endParaRPr lang="ru-RU" b="1" dirty="0">
            <a:solidFill>
              <a:schemeClr val="tx1">
                <a:lumMod val="50000"/>
              </a:schemeClr>
            </a:solidFill>
            <a:latin typeface="Bookman Old Style" panose="02050604050505020204" pitchFamily="18" charset="0"/>
          </a:endParaRPr>
        </a:p>
      </dgm:t>
    </dgm:pt>
    <dgm:pt modelId="{DD58323D-FC05-47B3-951D-26BA91EF7A9C}" type="parTrans" cxnId="{28EC661F-1DB1-44A2-BBB3-38379467A9F7}">
      <dgm:prSet/>
      <dgm:spPr/>
      <dgm:t>
        <a:bodyPr/>
        <a:lstStyle/>
        <a:p>
          <a:endParaRPr lang="ru-RU"/>
        </a:p>
      </dgm:t>
    </dgm:pt>
    <dgm:pt modelId="{F83D9136-92C7-4576-BC8F-A42008DF93B4}" type="sibTrans" cxnId="{28EC661F-1DB1-44A2-BBB3-38379467A9F7}">
      <dgm:prSet/>
      <dgm:spPr/>
      <dgm:t>
        <a:bodyPr/>
        <a:lstStyle/>
        <a:p>
          <a:endParaRPr lang="ru-RU"/>
        </a:p>
      </dgm:t>
    </dgm:pt>
    <dgm:pt modelId="{4BB5A835-9691-4E2A-817A-110F6371E2B2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800" b="1" dirty="0" smtClean="0">
              <a:latin typeface="Bookman Old Style" panose="02050604050505020204" pitchFamily="18" charset="0"/>
            </a:rPr>
            <a:t>Приватні</a:t>
          </a:r>
          <a:endParaRPr lang="ru-RU" sz="2800" b="1" dirty="0">
            <a:latin typeface="Bookman Old Style" panose="02050604050505020204" pitchFamily="18" charset="0"/>
          </a:endParaRPr>
        </a:p>
      </dgm:t>
    </dgm:pt>
    <dgm:pt modelId="{2235C6CB-51FD-438F-A492-C328E2001C7D}" type="parTrans" cxnId="{957DFD26-029A-4949-B037-75828151329C}">
      <dgm:prSet/>
      <dgm:spPr/>
      <dgm:t>
        <a:bodyPr/>
        <a:lstStyle/>
        <a:p>
          <a:endParaRPr lang="ru-RU"/>
        </a:p>
      </dgm:t>
    </dgm:pt>
    <dgm:pt modelId="{E4AD8944-065A-4105-AB06-4BD8CC1723ED}" type="sibTrans" cxnId="{957DFD26-029A-4949-B037-75828151329C}">
      <dgm:prSet/>
      <dgm:spPr/>
      <dgm:t>
        <a:bodyPr/>
        <a:lstStyle/>
        <a:p>
          <a:endParaRPr lang="ru-RU"/>
        </a:p>
      </dgm:t>
    </dgm:pt>
    <dgm:pt modelId="{DA23260E-19EC-42AB-8C7A-F93BD1DE25F7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600" b="1" dirty="0" smtClean="0">
              <a:latin typeface="Bookman Old Style" panose="02050604050505020204" pitchFamily="18" charset="0"/>
            </a:rPr>
            <a:t>Одноосібне володіння</a:t>
          </a:r>
          <a:endParaRPr lang="ru-RU" sz="2600" b="1" dirty="0">
            <a:latin typeface="Bookman Old Style" panose="02050604050505020204" pitchFamily="18" charset="0"/>
          </a:endParaRPr>
        </a:p>
      </dgm:t>
    </dgm:pt>
    <dgm:pt modelId="{8C9F289C-1AA8-46A5-957D-0BAA69C9E936}" type="parTrans" cxnId="{5CAA87BB-5922-4D66-9AAC-02D700BB5D44}">
      <dgm:prSet/>
      <dgm:spPr/>
      <dgm:t>
        <a:bodyPr/>
        <a:lstStyle/>
        <a:p>
          <a:endParaRPr lang="ru-RU"/>
        </a:p>
      </dgm:t>
    </dgm:pt>
    <dgm:pt modelId="{4ACF0570-8D1F-43DA-9CC5-15B0B0812111}" type="sibTrans" cxnId="{5CAA87BB-5922-4D66-9AAC-02D700BB5D44}">
      <dgm:prSet/>
      <dgm:spPr/>
      <dgm:t>
        <a:bodyPr/>
        <a:lstStyle/>
        <a:p>
          <a:endParaRPr lang="ru-RU"/>
        </a:p>
      </dgm:t>
    </dgm:pt>
    <dgm:pt modelId="{82CC28ED-A3B8-4A73-B4D5-39442E64C1A4}">
      <dgm:prSet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2400" dirty="0"/>
        </a:p>
      </dgm:t>
    </dgm:pt>
    <dgm:pt modelId="{D0D73BDE-5DC4-4C01-B9CB-E85CD774AD8B}" type="parTrans" cxnId="{F64DFE18-C0DF-493F-9376-13449EE6D53C}">
      <dgm:prSet/>
      <dgm:spPr/>
      <dgm:t>
        <a:bodyPr/>
        <a:lstStyle/>
        <a:p>
          <a:endParaRPr lang="ru-RU"/>
        </a:p>
      </dgm:t>
    </dgm:pt>
    <dgm:pt modelId="{B1EFB946-E19A-4599-BF3D-984117EB18A6}" type="sibTrans" cxnId="{F64DFE18-C0DF-493F-9376-13449EE6D53C}">
      <dgm:prSet/>
      <dgm:spPr/>
      <dgm:t>
        <a:bodyPr/>
        <a:lstStyle/>
        <a:p>
          <a:endParaRPr lang="ru-RU"/>
        </a:p>
      </dgm:t>
    </dgm:pt>
    <dgm:pt modelId="{4A157C9E-4241-47B3-8FEC-BA65F02DA171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800" b="1" dirty="0" smtClean="0">
              <a:latin typeface="Bookman Old Style" panose="02050604050505020204" pitchFamily="18" charset="0"/>
            </a:rPr>
            <a:t>Великі</a:t>
          </a:r>
          <a:endParaRPr lang="ru-RU" sz="2800" b="1" dirty="0">
            <a:latin typeface="Bookman Old Style" panose="02050604050505020204" pitchFamily="18" charset="0"/>
          </a:endParaRPr>
        </a:p>
      </dgm:t>
    </dgm:pt>
    <dgm:pt modelId="{44D48DA9-258F-4962-8F70-E23AD091813A}" type="parTrans" cxnId="{33031A09-1FD2-4371-B75B-1460216DEFB9}">
      <dgm:prSet/>
      <dgm:spPr/>
      <dgm:t>
        <a:bodyPr/>
        <a:lstStyle/>
        <a:p>
          <a:endParaRPr lang="ru-RU"/>
        </a:p>
      </dgm:t>
    </dgm:pt>
    <dgm:pt modelId="{7ADED475-30B5-4126-A6A7-F2E777E78386}" type="sibTrans" cxnId="{33031A09-1FD2-4371-B75B-1460216DEFB9}">
      <dgm:prSet/>
      <dgm:spPr/>
      <dgm:t>
        <a:bodyPr/>
        <a:lstStyle/>
        <a:p>
          <a:endParaRPr lang="ru-RU"/>
        </a:p>
      </dgm:t>
    </dgm:pt>
    <dgm:pt modelId="{A1829BE0-5BA7-4704-B08F-800E492F1B2E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800" b="1" dirty="0" smtClean="0">
              <a:latin typeface="Bookman Old Style" panose="02050604050505020204" pitchFamily="18" charset="0"/>
            </a:rPr>
            <a:t>Середні</a:t>
          </a:r>
          <a:endParaRPr lang="ru-RU" sz="2800" b="1" dirty="0">
            <a:latin typeface="Bookman Old Style" panose="02050604050505020204" pitchFamily="18" charset="0"/>
          </a:endParaRPr>
        </a:p>
      </dgm:t>
    </dgm:pt>
    <dgm:pt modelId="{46F7A6DE-D143-40A0-ACEB-3467D40BA067}" type="parTrans" cxnId="{8148BF00-A555-469E-80D7-9D0924825659}">
      <dgm:prSet/>
      <dgm:spPr/>
      <dgm:t>
        <a:bodyPr/>
        <a:lstStyle/>
        <a:p>
          <a:endParaRPr lang="uk-UA"/>
        </a:p>
      </dgm:t>
    </dgm:pt>
    <dgm:pt modelId="{356990F3-A7F7-47AF-B8E5-43D8185D808A}" type="sibTrans" cxnId="{8148BF00-A555-469E-80D7-9D0924825659}">
      <dgm:prSet/>
      <dgm:spPr/>
      <dgm:t>
        <a:bodyPr/>
        <a:lstStyle/>
        <a:p>
          <a:endParaRPr lang="uk-UA"/>
        </a:p>
      </dgm:t>
    </dgm:pt>
    <dgm:pt modelId="{06343D57-B85B-43D2-B1BF-8790B4667392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800" b="1" dirty="0" smtClean="0">
              <a:latin typeface="Bookman Old Style" panose="02050604050505020204" pitchFamily="18" charset="0"/>
            </a:rPr>
            <a:t>Малі</a:t>
          </a:r>
          <a:endParaRPr lang="ru-RU" sz="2800" b="1" dirty="0">
            <a:latin typeface="Bookman Old Style" panose="02050604050505020204" pitchFamily="18" charset="0"/>
          </a:endParaRPr>
        </a:p>
      </dgm:t>
    </dgm:pt>
    <dgm:pt modelId="{52D95406-7CF1-4679-879A-F5A4E33328E2}" type="parTrans" cxnId="{E82C3690-6813-4FDE-8284-637D5C2998DF}">
      <dgm:prSet/>
      <dgm:spPr/>
      <dgm:t>
        <a:bodyPr/>
        <a:lstStyle/>
        <a:p>
          <a:endParaRPr lang="uk-UA"/>
        </a:p>
      </dgm:t>
    </dgm:pt>
    <dgm:pt modelId="{98E2D71D-FD9C-4CC5-AF27-3A2AA84BE2C6}" type="sibTrans" cxnId="{E82C3690-6813-4FDE-8284-637D5C2998DF}">
      <dgm:prSet/>
      <dgm:spPr/>
      <dgm:t>
        <a:bodyPr/>
        <a:lstStyle/>
        <a:p>
          <a:endParaRPr lang="uk-UA"/>
        </a:p>
      </dgm:t>
    </dgm:pt>
    <dgm:pt modelId="{4476E9DE-6249-4EE8-AF1A-1FB5F34D15A8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600" b="1" dirty="0" smtClean="0">
              <a:latin typeface="Bookman Old Style" panose="02050604050505020204" pitchFamily="18" charset="0"/>
            </a:rPr>
            <a:t>Партнерство</a:t>
          </a:r>
          <a:endParaRPr lang="ru-RU" sz="2600" b="1" dirty="0">
            <a:latin typeface="Bookman Old Style" panose="02050604050505020204" pitchFamily="18" charset="0"/>
          </a:endParaRPr>
        </a:p>
      </dgm:t>
    </dgm:pt>
    <dgm:pt modelId="{8A5DB8FB-6F3E-4A6C-AE93-8FDEF3276AD7}" type="parTrans" cxnId="{28F43CAF-2CDF-4618-B158-F4A23261C6D0}">
      <dgm:prSet/>
      <dgm:spPr/>
      <dgm:t>
        <a:bodyPr/>
        <a:lstStyle/>
        <a:p>
          <a:endParaRPr lang="uk-UA"/>
        </a:p>
      </dgm:t>
    </dgm:pt>
    <dgm:pt modelId="{C0AD1448-F96F-45AE-914B-0BAA0104CEAF}" type="sibTrans" cxnId="{28F43CAF-2CDF-4618-B158-F4A23261C6D0}">
      <dgm:prSet/>
      <dgm:spPr/>
      <dgm:t>
        <a:bodyPr/>
        <a:lstStyle/>
        <a:p>
          <a:endParaRPr lang="uk-UA"/>
        </a:p>
      </dgm:t>
    </dgm:pt>
    <dgm:pt modelId="{C5008283-B65B-4028-AE73-C7A3661450D7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600" b="1" dirty="0" smtClean="0">
              <a:latin typeface="Bookman Old Style" panose="02050604050505020204" pitchFamily="18" charset="0"/>
            </a:rPr>
            <a:t>Корпорація</a:t>
          </a:r>
          <a:endParaRPr lang="ru-RU" sz="2600" b="1" dirty="0">
            <a:latin typeface="Bookman Old Style" panose="02050604050505020204" pitchFamily="18" charset="0"/>
          </a:endParaRPr>
        </a:p>
      </dgm:t>
    </dgm:pt>
    <dgm:pt modelId="{B18176DC-0DCA-4CBB-BE61-D4634673BD1B}" type="parTrans" cxnId="{F924714C-A1A1-494D-873C-5F7BB5328A10}">
      <dgm:prSet/>
      <dgm:spPr/>
      <dgm:t>
        <a:bodyPr/>
        <a:lstStyle/>
        <a:p>
          <a:endParaRPr lang="uk-UA"/>
        </a:p>
      </dgm:t>
    </dgm:pt>
    <dgm:pt modelId="{F94F504A-DFC5-4F60-B44E-1551691C93F1}" type="sibTrans" cxnId="{F924714C-A1A1-494D-873C-5F7BB5328A10}">
      <dgm:prSet/>
      <dgm:spPr/>
      <dgm:t>
        <a:bodyPr/>
        <a:lstStyle/>
        <a:p>
          <a:endParaRPr lang="uk-UA"/>
        </a:p>
      </dgm:t>
    </dgm:pt>
    <dgm:pt modelId="{F93BC19D-F8D7-4085-BC9A-38AC513BE21F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800" b="1" dirty="0" smtClean="0">
              <a:latin typeface="Bookman Old Style" panose="02050604050505020204" pitchFamily="18" charset="0"/>
            </a:rPr>
            <a:t>Колективні</a:t>
          </a:r>
          <a:endParaRPr lang="ru-RU" sz="2800" b="1" dirty="0">
            <a:latin typeface="Bookman Old Style" panose="02050604050505020204" pitchFamily="18" charset="0"/>
          </a:endParaRPr>
        </a:p>
      </dgm:t>
    </dgm:pt>
    <dgm:pt modelId="{86C944C5-CB1B-4282-B04F-9240DE376451}" type="parTrans" cxnId="{538BA5ED-1DA6-466C-881B-0BBE87274A02}">
      <dgm:prSet/>
      <dgm:spPr/>
      <dgm:t>
        <a:bodyPr/>
        <a:lstStyle/>
        <a:p>
          <a:endParaRPr lang="uk-UA"/>
        </a:p>
      </dgm:t>
    </dgm:pt>
    <dgm:pt modelId="{C2A03FAD-4F06-4434-8587-285B21802873}" type="sibTrans" cxnId="{538BA5ED-1DA6-466C-881B-0BBE87274A02}">
      <dgm:prSet/>
      <dgm:spPr/>
      <dgm:t>
        <a:bodyPr/>
        <a:lstStyle/>
        <a:p>
          <a:endParaRPr lang="uk-UA"/>
        </a:p>
      </dgm:t>
    </dgm:pt>
    <dgm:pt modelId="{B7F5389E-1FB1-4EEE-B3A3-ECBBE9BCA851}">
      <dgm:prSet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800" b="1" dirty="0" smtClean="0">
              <a:latin typeface="Bookman Old Style" panose="02050604050505020204" pitchFamily="18" charset="0"/>
            </a:rPr>
            <a:t>Державні</a:t>
          </a:r>
          <a:endParaRPr lang="ru-RU" sz="2800" b="1" dirty="0">
            <a:latin typeface="Bookman Old Style" panose="02050604050505020204" pitchFamily="18" charset="0"/>
          </a:endParaRPr>
        </a:p>
      </dgm:t>
    </dgm:pt>
    <dgm:pt modelId="{FCA608A0-25B6-4495-98A0-4912A61A85F2}" type="parTrans" cxnId="{C09B3EFB-A3EA-4773-B140-3E6FEA06438C}">
      <dgm:prSet/>
      <dgm:spPr/>
      <dgm:t>
        <a:bodyPr/>
        <a:lstStyle/>
        <a:p>
          <a:endParaRPr lang="uk-UA"/>
        </a:p>
      </dgm:t>
    </dgm:pt>
    <dgm:pt modelId="{0D2CF343-9315-4D6F-BC46-A5EBC71751D7}" type="sibTrans" cxnId="{C09B3EFB-A3EA-4773-B140-3E6FEA06438C}">
      <dgm:prSet/>
      <dgm:spPr/>
      <dgm:t>
        <a:bodyPr/>
        <a:lstStyle/>
        <a:p>
          <a:endParaRPr lang="uk-UA"/>
        </a:p>
      </dgm:t>
    </dgm:pt>
    <dgm:pt modelId="{6664F4EC-6701-4CC3-B4FC-81F106B85AFF}" type="pres">
      <dgm:prSet presAssocID="{9BB3DDDD-645A-446F-BEB6-CC0ED0D3E57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5ED95B-7F96-4ACE-94FB-96EE9FDC4D43}" type="pres">
      <dgm:prSet presAssocID="{B04E1113-11BA-4A17-B9A5-24254DBF2DD3}" presName="linNode" presStyleCnt="0"/>
      <dgm:spPr/>
      <dgm:t>
        <a:bodyPr/>
        <a:lstStyle/>
        <a:p>
          <a:endParaRPr lang="ru-RU"/>
        </a:p>
      </dgm:t>
    </dgm:pt>
    <dgm:pt modelId="{6ADA89A6-B6E6-4D92-91A6-8B4581A21D38}" type="pres">
      <dgm:prSet presAssocID="{B04E1113-11BA-4A17-B9A5-24254DBF2DD3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A17CA-8C0D-4672-ADFD-8AF6BF9E8494}" type="pres">
      <dgm:prSet presAssocID="{B04E1113-11BA-4A17-B9A5-24254DBF2DD3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A00A4-4E75-4CF7-AC1F-84A1F61FCEBB}" type="pres">
      <dgm:prSet presAssocID="{2E0E865B-8280-43E3-BFE4-EA98957B6D2A}" presName="spacing" presStyleCnt="0"/>
      <dgm:spPr/>
      <dgm:t>
        <a:bodyPr/>
        <a:lstStyle/>
        <a:p>
          <a:endParaRPr lang="ru-RU"/>
        </a:p>
      </dgm:t>
    </dgm:pt>
    <dgm:pt modelId="{0C457254-1826-4255-9CE5-893448E96725}" type="pres">
      <dgm:prSet presAssocID="{2B6A8EAC-AC82-4D6D-8A6D-D345708AFDB5}" presName="linNode" presStyleCnt="0"/>
      <dgm:spPr/>
      <dgm:t>
        <a:bodyPr/>
        <a:lstStyle/>
        <a:p>
          <a:endParaRPr lang="ru-RU"/>
        </a:p>
      </dgm:t>
    </dgm:pt>
    <dgm:pt modelId="{D8A8FDA5-81BE-4833-B698-9CCCB3F9795A}" type="pres">
      <dgm:prSet presAssocID="{2B6A8EAC-AC82-4D6D-8A6D-D345708AFDB5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6E75E5-251C-43B3-8E71-7CEAA1DE6718}" type="pres">
      <dgm:prSet presAssocID="{2B6A8EAC-AC82-4D6D-8A6D-D345708AFDB5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294BD-835B-4354-AC64-ED34239F603B}" type="pres">
      <dgm:prSet presAssocID="{B33821C2-A51F-4ED3-939C-C24F636653A1}" presName="spacing" presStyleCnt="0"/>
      <dgm:spPr/>
      <dgm:t>
        <a:bodyPr/>
        <a:lstStyle/>
        <a:p>
          <a:endParaRPr lang="ru-RU"/>
        </a:p>
      </dgm:t>
    </dgm:pt>
    <dgm:pt modelId="{7CBCB43C-0EFC-483E-BEEA-10B885DC1E66}" type="pres">
      <dgm:prSet presAssocID="{45694482-7AEF-447E-8DCA-87A67038C317}" presName="linNode" presStyleCnt="0"/>
      <dgm:spPr/>
      <dgm:t>
        <a:bodyPr/>
        <a:lstStyle/>
        <a:p>
          <a:endParaRPr lang="ru-RU"/>
        </a:p>
      </dgm:t>
    </dgm:pt>
    <dgm:pt modelId="{B4B3C738-F710-4C8B-9B0C-247EC32F41CF}" type="pres">
      <dgm:prSet presAssocID="{45694482-7AEF-447E-8DCA-87A67038C317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17FE6-615F-4930-B917-41316C3FA77E}" type="pres">
      <dgm:prSet presAssocID="{45694482-7AEF-447E-8DCA-87A67038C317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7DFD26-029A-4949-B037-75828151329C}" srcId="{B04E1113-11BA-4A17-B9A5-24254DBF2DD3}" destId="{4BB5A835-9691-4E2A-817A-110F6371E2B2}" srcOrd="0" destOrd="0" parTransId="{2235C6CB-51FD-438F-A492-C328E2001C7D}" sibTransId="{E4AD8944-065A-4105-AB06-4BD8CC1723ED}"/>
    <dgm:cxn modelId="{46090190-1BB3-4D25-B33C-26898A497441}" type="presOf" srcId="{DA23260E-19EC-42AB-8C7A-F93BD1DE25F7}" destId="{EA6E75E5-251C-43B3-8E71-7CEAA1DE6718}" srcOrd="0" destOrd="0" presId="urn:microsoft.com/office/officeart/2005/8/layout/vList6"/>
    <dgm:cxn modelId="{F64DFE18-C0DF-493F-9376-13449EE6D53C}" srcId="{2B6A8EAC-AC82-4D6D-8A6D-D345708AFDB5}" destId="{82CC28ED-A3B8-4A73-B4D5-39442E64C1A4}" srcOrd="3" destOrd="0" parTransId="{D0D73BDE-5DC4-4C01-B9CB-E85CD774AD8B}" sibTransId="{B1EFB946-E19A-4599-BF3D-984117EB18A6}"/>
    <dgm:cxn modelId="{A46B7256-57D6-4952-A7A6-402A64FEFC2D}" type="presOf" srcId="{4476E9DE-6249-4EE8-AF1A-1FB5F34D15A8}" destId="{EA6E75E5-251C-43B3-8E71-7CEAA1DE6718}" srcOrd="0" destOrd="1" presId="urn:microsoft.com/office/officeart/2005/8/layout/vList6"/>
    <dgm:cxn modelId="{8CBB8B65-6D1F-443D-97EB-64549AC76624}" type="presOf" srcId="{2B6A8EAC-AC82-4D6D-8A6D-D345708AFDB5}" destId="{D8A8FDA5-81BE-4833-B698-9CCCB3F9795A}" srcOrd="0" destOrd="0" presId="urn:microsoft.com/office/officeart/2005/8/layout/vList6"/>
    <dgm:cxn modelId="{766A8A4F-87DA-43B3-9E67-858E848C0D00}" type="presOf" srcId="{9BB3DDDD-645A-446F-BEB6-CC0ED0D3E571}" destId="{6664F4EC-6701-4CC3-B4FC-81F106B85AFF}" srcOrd="0" destOrd="0" presId="urn:microsoft.com/office/officeart/2005/8/layout/vList6"/>
    <dgm:cxn modelId="{538BA5ED-1DA6-466C-881B-0BBE87274A02}" srcId="{B04E1113-11BA-4A17-B9A5-24254DBF2DD3}" destId="{F93BC19D-F8D7-4085-BC9A-38AC513BE21F}" srcOrd="1" destOrd="0" parTransId="{86C944C5-CB1B-4282-B04F-9240DE376451}" sibTransId="{C2A03FAD-4F06-4434-8587-285B21802873}"/>
    <dgm:cxn modelId="{4C0F0DCB-1CD9-427C-9BB2-F418B5C49495}" type="presOf" srcId="{45694482-7AEF-447E-8DCA-87A67038C317}" destId="{B4B3C738-F710-4C8B-9B0C-247EC32F41CF}" srcOrd="0" destOrd="0" presId="urn:microsoft.com/office/officeart/2005/8/layout/vList6"/>
    <dgm:cxn modelId="{7D730507-D71F-4DAE-BF8F-013E7A50B56F}" type="presOf" srcId="{4BB5A835-9691-4E2A-817A-110F6371E2B2}" destId="{975A17CA-8C0D-4672-ADFD-8AF6BF9E8494}" srcOrd="0" destOrd="0" presId="urn:microsoft.com/office/officeart/2005/8/layout/vList6"/>
    <dgm:cxn modelId="{67CF47C8-C29A-40D4-A8A1-4095300166F7}" srcId="{9BB3DDDD-645A-446F-BEB6-CC0ED0D3E571}" destId="{2B6A8EAC-AC82-4D6D-8A6D-D345708AFDB5}" srcOrd="1" destOrd="0" parTransId="{5F230AE0-EA1F-4BE8-B4FD-C9D63BEC8DC6}" sibTransId="{B33821C2-A51F-4ED3-939C-C24F636653A1}"/>
    <dgm:cxn modelId="{28EC661F-1DB1-44A2-BBB3-38379467A9F7}" srcId="{9BB3DDDD-645A-446F-BEB6-CC0ED0D3E571}" destId="{45694482-7AEF-447E-8DCA-87A67038C317}" srcOrd="2" destOrd="0" parTransId="{DD58323D-FC05-47B3-951D-26BA91EF7A9C}" sibTransId="{F83D9136-92C7-4576-BC8F-A42008DF93B4}"/>
    <dgm:cxn modelId="{28F43CAF-2CDF-4618-B158-F4A23261C6D0}" srcId="{2B6A8EAC-AC82-4D6D-8A6D-D345708AFDB5}" destId="{4476E9DE-6249-4EE8-AF1A-1FB5F34D15A8}" srcOrd="1" destOrd="0" parTransId="{8A5DB8FB-6F3E-4A6C-AE93-8FDEF3276AD7}" sibTransId="{C0AD1448-F96F-45AE-914B-0BAA0104CEAF}"/>
    <dgm:cxn modelId="{F924714C-A1A1-494D-873C-5F7BB5328A10}" srcId="{2B6A8EAC-AC82-4D6D-8A6D-D345708AFDB5}" destId="{C5008283-B65B-4028-AE73-C7A3661450D7}" srcOrd="2" destOrd="0" parTransId="{B18176DC-0DCA-4CBB-BE61-D4634673BD1B}" sibTransId="{F94F504A-DFC5-4F60-B44E-1551691C93F1}"/>
    <dgm:cxn modelId="{B56C4C1E-0776-4CEC-BFAF-FD8D302AF2B6}" type="presOf" srcId="{06343D57-B85B-43D2-B1BF-8790B4667392}" destId="{0B917FE6-615F-4930-B917-41316C3FA77E}" srcOrd="0" destOrd="2" presId="urn:microsoft.com/office/officeart/2005/8/layout/vList6"/>
    <dgm:cxn modelId="{60833FB3-47FD-4E35-8AAF-AADD30E294FB}" type="presOf" srcId="{82CC28ED-A3B8-4A73-B4D5-39442E64C1A4}" destId="{EA6E75E5-251C-43B3-8E71-7CEAA1DE6718}" srcOrd="0" destOrd="3" presId="urn:microsoft.com/office/officeart/2005/8/layout/vList6"/>
    <dgm:cxn modelId="{795940A2-6653-4377-97F2-64DDD30FE67D}" type="presOf" srcId="{B7F5389E-1FB1-4EEE-B3A3-ECBBE9BCA851}" destId="{975A17CA-8C0D-4672-ADFD-8AF6BF9E8494}" srcOrd="0" destOrd="2" presId="urn:microsoft.com/office/officeart/2005/8/layout/vList6"/>
    <dgm:cxn modelId="{D61E3D68-CE6F-4F77-893C-12515A4A2EE5}" type="presOf" srcId="{C5008283-B65B-4028-AE73-C7A3661450D7}" destId="{EA6E75E5-251C-43B3-8E71-7CEAA1DE6718}" srcOrd="0" destOrd="2" presId="urn:microsoft.com/office/officeart/2005/8/layout/vList6"/>
    <dgm:cxn modelId="{4DC50A83-E7BE-4E2A-95DA-B9047A02FFA9}" type="presOf" srcId="{F93BC19D-F8D7-4085-BC9A-38AC513BE21F}" destId="{975A17CA-8C0D-4672-ADFD-8AF6BF9E8494}" srcOrd="0" destOrd="1" presId="urn:microsoft.com/office/officeart/2005/8/layout/vList6"/>
    <dgm:cxn modelId="{C09B3EFB-A3EA-4773-B140-3E6FEA06438C}" srcId="{B04E1113-11BA-4A17-B9A5-24254DBF2DD3}" destId="{B7F5389E-1FB1-4EEE-B3A3-ECBBE9BCA851}" srcOrd="2" destOrd="0" parTransId="{FCA608A0-25B6-4495-98A0-4912A61A85F2}" sibTransId="{0D2CF343-9315-4D6F-BC46-A5EBC71751D7}"/>
    <dgm:cxn modelId="{A41BAFA4-0FC2-4970-B218-3753E5D674AB}" type="presOf" srcId="{4A157C9E-4241-47B3-8FEC-BA65F02DA171}" destId="{0B917FE6-615F-4930-B917-41316C3FA77E}" srcOrd="0" destOrd="0" presId="urn:microsoft.com/office/officeart/2005/8/layout/vList6"/>
    <dgm:cxn modelId="{5CAA87BB-5922-4D66-9AAC-02D700BB5D44}" srcId="{2B6A8EAC-AC82-4D6D-8A6D-D345708AFDB5}" destId="{DA23260E-19EC-42AB-8C7A-F93BD1DE25F7}" srcOrd="0" destOrd="0" parTransId="{8C9F289C-1AA8-46A5-957D-0BAA69C9E936}" sibTransId="{4ACF0570-8D1F-43DA-9CC5-15B0B0812111}"/>
    <dgm:cxn modelId="{E82C3690-6813-4FDE-8284-637D5C2998DF}" srcId="{45694482-7AEF-447E-8DCA-87A67038C317}" destId="{06343D57-B85B-43D2-B1BF-8790B4667392}" srcOrd="2" destOrd="0" parTransId="{52D95406-7CF1-4679-879A-F5A4E33328E2}" sibTransId="{98E2D71D-FD9C-4CC5-AF27-3A2AA84BE2C6}"/>
    <dgm:cxn modelId="{33031A09-1FD2-4371-B75B-1460216DEFB9}" srcId="{45694482-7AEF-447E-8DCA-87A67038C317}" destId="{4A157C9E-4241-47B3-8FEC-BA65F02DA171}" srcOrd="0" destOrd="0" parTransId="{44D48DA9-258F-4962-8F70-E23AD091813A}" sibTransId="{7ADED475-30B5-4126-A6A7-F2E777E78386}"/>
    <dgm:cxn modelId="{8148BF00-A555-469E-80D7-9D0924825659}" srcId="{45694482-7AEF-447E-8DCA-87A67038C317}" destId="{A1829BE0-5BA7-4704-B08F-800E492F1B2E}" srcOrd="1" destOrd="0" parTransId="{46F7A6DE-D143-40A0-ACEB-3467D40BA067}" sibTransId="{356990F3-A7F7-47AF-B8E5-43D8185D808A}"/>
    <dgm:cxn modelId="{4CFFF2ED-0B94-4758-B0BE-625342417AB5}" type="presOf" srcId="{B04E1113-11BA-4A17-B9A5-24254DBF2DD3}" destId="{6ADA89A6-B6E6-4D92-91A6-8B4581A21D38}" srcOrd="0" destOrd="0" presId="urn:microsoft.com/office/officeart/2005/8/layout/vList6"/>
    <dgm:cxn modelId="{5CAEC021-B6E2-4DD2-BA03-FC1FBEC54536}" type="presOf" srcId="{A1829BE0-5BA7-4704-B08F-800E492F1B2E}" destId="{0B917FE6-615F-4930-B917-41316C3FA77E}" srcOrd="0" destOrd="1" presId="urn:microsoft.com/office/officeart/2005/8/layout/vList6"/>
    <dgm:cxn modelId="{4991A928-E4AE-4888-89F3-63420FD2C216}" srcId="{9BB3DDDD-645A-446F-BEB6-CC0ED0D3E571}" destId="{B04E1113-11BA-4A17-B9A5-24254DBF2DD3}" srcOrd="0" destOrd="0" parTransId="{14B23AE9-C9F4-478B-9986-F8F3E58E345C}" sibTransId="{2E0E865B-8280-43E3-BFE4-EA98957B6D2A}"/>
    <dgm:cxn modelId="{B20D96A4-568D-44F0-83A4-6C738A71EEDD}" type="presParOf" srcId="{6664F4EC-6701-4CC3-B4FC-81F106B85AFF}" destId="{E75ED95B-7F96-4ACE-94FB-96EE9FDC4D43}" srcOrd="0" destOrd="0" presId="urn:microsoft.com/office/officeart/2005/8/layout/vList6"/>
    <dgm:cxn modelId="{4947B072-AB84-4242-90DD-7734DEEA7D5B}" type="presParOf" srcId="{E75ED95B-7F96-4ACE-94FB-96EE9FDC4D43}" destId="{6ADA89A6-B6E6-4D92-91A6-8B4581A21D38}" srcOrd="0" destOrd="0" presId="urn:microsoft.com/office/officeart/2005/8/layout/vList6"/>
    <dgm:cxn modelId="{A4BEDE02-B63A-482C-8336-A8874749EF6D}" type="presParOf" srcId="{E75ED95B-7F96-4ACE-94FB-96EE9FDC4D43}" destId="{975A17CA-8C0D-4672-ADFD-8AF6BF9E8494}" srcOrd="1" destOrd="0" presId="urn:microsoft.com/office/officeart/2005/8/layout/vList6"/>
    <dgm:cxn modelId="{9ACBFC41-3D58-416B-AE59-5513751DAD4D}" type="presParOf" srcId="{6664F4EC-6701-4CC3-B4FC-81F106B85AFF}" destId="{1F1A00A4-4E75-4CF7-AC1F-84A1F61FCEBB}" srcOrd="1" destOrd="0" presId="urn:microsoft.com/office/officeart/2005/8/layout/vList6"/>
    <dgm:cxn modelId="{7750B206-88BE-4ED0-94AC-51E78FBD6701}" type="presParOf" srcId="{6664F4EC-6701-4CC3-B4FC-81F106B85AFF}" destId="{0C457254-1826-4255-9CE5-893448E96725}" srcOrd="2" destOrd="0" presId="urn:microsoft.com/office/officeart/2005/8/layout/vList6"/>
    <dgm:cxn modelId="{A9FF614B-4516-46B8-9563-EC055CE51D8E}" type="presParOf" srcId="{0C457254-1826-4255-9CE5-893448E96725}" destId="{D8A8FDA5-81BE-4833-B698-9CCCB3F9795A}" srcOrd="0" destOrd="0" presId="urn:microsoft.com/office/officeart/2005/8/layout/vList6"/>
    <dgm:cxn modelId="{CFF1EFEE-537F-4B3F-B9EA-877A8EB014E2}" type="presParOf" srcId="{0C457254-1826-4255-9CE5-893448E96725}" destId="{EA6E75E5-251C-43B3-8E71-7CEAA1DE6718}" srcOrd="1" destOrd="0" presId="urn:microsoft.com/office/officeart/2005/8/layout/vList6"/>
    <dgm:cxn modelId="{3D088CB7-221E-4040-A1EE-BE77B2FDAF5C}" type="presParOf" srcId="{6664F4EC-6701-4CC3-B4FC-81F106B85AFF}" destId="{5C5294BD-835B-4354-AC64-ED34239F603B}" srcOrd="3" destOrd="0" presId="urn:microsoft.com/office/officeart/2005/8/layout/vList6"/>
    <dgm:cxn modelId="{9BB0765E-D418-41C9-A3C4-E1AB4CA58053}" type="presParOf" srcId="{6664F4EC-6701-4CC3-B4FC-81F106B85AFF}" destId="{7CBCB43C-0EFC-483E-BEEA-10B885DC1E66}" srcOrd="4" destOrd="0" presId="urn:microsoft.com/office/officeart/2005/8/layout/vList6"/>
    <dgm:cxn modelId="{49ACA7FF-ECA7-46F3-8B93-48021C5C512D}" type="presParOf" srcId="{7CBCB43C-0EFC-483E-BEEA-10B885DC1E66}" destId="{B4B3C738-F710-4C8B-9B0C-247EC32F41CF}" srcOrd="0" destOrd="0" presId="urn:microsoft.com/office/officeart/2005/8/layout/vList6"/>
    <dgm:cxn modelId="{FF0E9F6B-DD4E-487D-AA7A-DD6B7F0BD17A}" type="presParOf" srcId="{7CBCB43C-0EFC-483E-BEEA-10B885DC1E66}" destId="{0B917FE6-615F-4930-B917-41316C3FA77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B97AC4-BA92-42F7-B8F6-BD543B9C6FC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AFA487-7D59-4378-A1D1-5B16FB9613D6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sz="3000" b="1" dirty="0" smtClean="0">
              <a:latin typeface="Bookman Old Style" panose="02050604050505020204" pitchFamily="18" charset="0"/>
            </a:rPr>
            <a:t>Малі </a:t>
          </a:r>
          <a:endParaRPr lang="ru-RU" sz="3000" b="1" dirty="0">
            <a:latin typeface="Bookman Old Style" panose="02050604050505020204" pitchFamily="18" charset="0"/>
          </a:endParaRPr>
        </a:p>
      </dgm:t>
    </dgm:pt>
    <dgm:pt modelId="{03582094-DFB9-4D73-9059-1EFB25629020}" type="parTrans" cxnId="{C1D4A294-17FA-4B7B-B324-D0F93261C188}">
      <dgm:prSet/>
      <dgm:spPr/>
      <dgm:t>
        <a:bodyPr/>
        <a:lstStyle/>
        <a:p>
          <a:endParaRPr lang="ru-RU"/>
        </a:p>
      </dgm:t>
    </dgm:pt>
    <dgm:pt modelId="{A5E10C19-1DC0-4C46-8EEF-7C2A37029525}" type="sibTrans" cxnId="{C1D4A294-17FA-4B7B-B324-D0F93261C188}">
      <dgm:prSet/>
      <dgm:spPr/>
      <dgm:t>
        <a:bodyPr/>
        <a:lstStyle/>
        <a:p>
          <a:endParaRPr lang="ru-RU"/>
        </a:p>
      </dgm:t>
    </dgm:pt>
    <dgm:pt modelId="{CB4CD235-20EF-4D0E-87D5-31CBAD6A3386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sz="3000" b="1" dirty="0" smtClean="0">
              <a:latin typeface="Bookman Old Style" panose="02050604050505020204" pitchFamily="18" charset="0"/>
            </a:rPr>
            <a:t>Середні </a:t>
          </a:r>
          <a:endParaRPr lang="ru-RU" sz="3000" b="1" dirty="0">
            <a:latin typeface="Bookman Old Style" panose="02050604050505020204" pitchFamily="18" charset="0"/>
          </a:endParaRPr>
        </a:p>
      </dgm:t>
    </dgm:pt>
    <dgm:pt modelId="{71247446-3976-4FEE-AD11-6224A12A8BCF}" type="parTrans" cxnId="{3D36FCEA-5419-4BAB-AF03-3357198FA48D}">
      <dgm:prSet/>
      <dgm:spPr/>
      <dgm:t>
        <a:bodyPr/>
        <a:lstStyle/>
        <a:p>
          <a:endParaRPr lang="ru-RU"/>
        </a:p>
      </dgm:t>
    </dgm:pt>
    <dgm:pt modelId="{EB7A6337-11F0-4E13-8D41-CF0E7223FB4B}" type="sibTrans" cxnId="{3D36FCEA-5419-4BAB-AF03-3357198FA48D}">
      <dgm:prSet/>
      <dgm:spPr/>
      <dgm:t>
        <a:bodyPr/>
        <a:lstStyle/>
        <a:p>
          <a:endParaRPr lang="ru-RU"/>
        </a:p>
      </dgm:t>
    </dgm:pt>
    <dgm:pt modelId="{2C612BD7-BCBD-402E-9236-B53379AB5786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sz="3000" b="1" dirty="0" smtClean="0">
              <a:latin typeface="Bookman Old Style" panose="02050604050505020204" pitchFamily="18" charset="0"/>
            </a:rPr>
            <a:t>Великі</a:t>
          </a:r>
          <a:endParaRPr lang="ru-RU" sz="3000" b="1" dirty="0">
            <a:latin typeface="Bookman Old Style" panose="02050604050505020204" pitchFamily="18" charset="0"/>
          </a:endParaRPr>
        </a:p>
      </dgm:t>
    </dgm:pt>
    <dgm:pt modelId="{127B871A-AB94-419D-AFEF-6A88266BC021}" type="parTrans" cxnId="{E43328DA-95BB-4CCB-9482-3B897CE7A562}">
      <dgm:prSet/>
      <dgm:spPr/>
      <dgm:t>
        <a:bodyPr/>
        <a:lstStyle/>
        <a:p>
          <a:endParaRPr lang="ru-RU"/>
        </a:p>
      </dgm:t>
    </dgm:pt>
    <dgm:pt modelId="{BBB85A8B-191F-4C4C-A6BD-100C74CE117E}" type="sibTrans" cxnId="{E43328DA-95BB-4CCB-9482-3B897CE7A562}">
      <dgm:prSet/>
      <dgm:spPr/>
      <dgm:t>
        <a:bodyPr/>
        <a:lstStyle/>
        <a:p>
          <a:endParaRPr lang="ru-RU"/>
        </a:p>
      </dgm:t>
    </dgm:pt>
    <dgm:pt modelId="{D30EAFE1-7E36-44F3-87D6-361C1214C28F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uk-UA" sz="2600" b="1" dirty="0" smtClean="0">
              <a:latin typeface="Bookman Old Style" panose="02050604050505020204" pitchFamily="18" charset="0"/>
            </a:rPr>
            <a:t>Зайнятість: до 50 </a:t>
          </a:r>
          <a:endParaRPr lang="ru-RU" sz="2600" b="1" dirty="0">
            <a:latin typeface="Bookman Old Style" panose="02050604050505020204" pitchFamily="18" charset="0"/>
          </a:endParaRPr>
        </a:p>
      </dgm:t>
    </dgm:pt>
    <dgm:pt modelId="{CCEDE571-3F66-4193-90F7-D7B4882FE0DE}" type="parTrans" cxnId="{FD5421DD-30FD-47F4-AEDF-789A421EA854}">
      <dgm:prSet/>
      <dgm:spPr/>
      <dgm:t>
        <a:bodyPr/>
        <a:lstStyle/>
        <a:p>
          <a:endParaRPr lang="ru-RU"/>
        </a:p>
      </dgm:t>
    </dgm:pt>
    <dgm:pt modelId="{84878F62-9F66-43EB-829A-E9C0ECF6BC59}" type="sibTrans" cxnId="{FD5421DD-30FD-47F4-AEDF-789A421EA854}">
      <dgm:prSet/>
      <dgm:spPr/>
      <dgm:t>
        <a:bodyPr/>
        <a:lstStyle/>
        <a:p>
          <a:endParaRPr lang="ru-RU"/>
        </a:p>
      </dgm:t>
    </dgm:pt>
    <dgm:pt modelId="{B2AB6176-4C99-495E-AA7F-06C8C5EF115C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uk-UA" sz="2600" b="1" dirty="0" smtClean="0">
              <a:latin typeface="Bookman Old Style" panose="02050604050505020204" pitchFamily="18" charset="0"/>
            </a:rPr>
            <a:t>Зайнятість : від 51 до 250 </a:t>
          </a:r>
          <a:endParaRPr lang="ru-RU" sz="2600" b="1" dirty="0">
            <a:latin typeface="Bookman Old Style" panose="02050604050505020204" pitchFamily="18" charset="0"/>
          </a:endParaRPr>
        </a:p>
      </dgm:t>
    </dgm:pt>
    <dgm:pt modelId="{EEC9CE88-A2B1-4E90-BE7F-2F3E619B1F1D}" type="parTrans" cxnId="{FABD9CA1-723D-4CC4-A0F1-6C079EC9A6BF}">
      <dgm:prSet/>
      <dgm:spPr/>
      <dgm:t>
        <a:bodyPr/>
        <a:lstStyle/>
        <a:p>
          <a:endParaRPr lang="ru-RU"/>
        </a:p>
      </dgm:t>
    </dgm:pt>
    <dgm:pt modelId="{BCBFB226-EB6D-4D61-8B6C-BA973321614F}" type="sibTrans" cxnId="{FABD9CA1-723D-4CC4-A0F1-6C079EC9A6BF}">
      <dgm:prSet/>
      <dgm:spPr/>
      <dgm:t>
        <a:bodyPr/>
        <a:lstStyle/>
        <a:p>
          <a:endParaRPr lang="ru-RU"/>
        </a:p>
      </dgm:t>
    </dgm:pt>
    <dgm:pt modelId="{C2450BFA-3DF8-409D-89DC-D40146527D79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uk-UA" sz="2600" b="1" dirty="0" smtClean="0">
              <a:latin typeface="Bookman Old Style" panose="02050604050505020204" pitchFamily="18" charset="0"/>
            </a:rPr>
            <a:t>Зайнятість: більше ніж 250 </a:t>
          </a:r>
          <a:endParaRPr lang="ru-RU" sz="2600" b="1" dirty="0">
            <a:latin typeface="Bookman Old Style" panose="02050604050505020204" pitchFamily="18" charset="0"/>
          </a:endParaRPr>
        </a:p>
      </dgm:t>
    </dgm:pt>
    <dgm:pt modelId="{F9493C6A-7075-4260-9B54-A79BDA941BF4}" type="parTrans" cxnId="{A4D980FB-6C53-49AE-BA65-A419EFA1EA12}">
      <dgm:prSet/>
      <dgm:spPr/>
      <dgm:t>
        <a:bodyPr/>
        <a:lstStyle/>
        <a:p>
          <a:endParaRPr lang="uk-UA"/>
        </a:p>
      </dgm:t>
    </dgm:pt>
    <dgm:pt modelId="{E9FD7C72-2B9B-4FF8-BE90-6664F1EA28DD}" type="sibTrans" cxnId="{A4D980FB-6C53-49AE-BA65-A419EFA1EA12}">
      <dgm:prSet/>
      <dgm:spPr/>
      <dgm:t>
        <a:bodyPr/>
        <a:lstStyle/>
        <a:p>
          <a:endParaRPr lang="uk-UA"/>
        </a:p>
      </dgm:t>
    </dgm:pt>
    <dgm:pt modelId="{20B4DD50-75D4-421A-811D-81B86AAD77CB}" type="pres">
      <dgm:prSet presAssocID="{8AB97AC4-BA92-42F7-B8F6-BD543B9C6F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B1DAAE-AE94-4E17-87EC-CCF7B95671AF}" type="pres">
      <dgm:prSet presAssocID="{6DAFA487-7D59-4378-A1D1-5B16FB9613D6}" presName="parentLin" presStyleCnt="0"/>
      <dgm:spPr/>
    </dgm:pt>
    <dgm:pt modelId="{EA25EEEB-012E-4E43-BB23-BF956CE0D933}" type="pres">
      <dgm:prSet presAssocID="{6DAFA487-7D59-4378-A1D1-5B16FB9613D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55C0999-DAE2-4F84-96F0-5E3C977FF860}" type="pres">
      <dgm:prSet presAssocID="{6DAFA487-7D59-4378-A1D1-5B16FB9613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9A98B-06F3-4788-AA28-46835AA6FAC5}" type="pres">
      <dgm:prSet presAssocID="{6DAFA487-7D59-4378-A1D1-5B16FB9613D6}" presName="negativeSpace" presStyleCnt="0"/>
      <dgm:spPr/>
    </dgm:pt>
    <dgm:pt modelId="{65AF1E27-4808-4246-A926-826DC39BBD2B}" type="pres">
      <dgm:prSet presAssocID="{6DAFA487-7D59-4378-A1D1-5B16FB9613D6}" presName="childText" presStyleLbl="conFgAcc1" presStyleIdx="0" presStyleCnt="3" custLinFactY="4151" custLinFactNeighborX="-315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6CF65-560A-4249-B853-D8884D45055C}" type="pres">
      <dgm:prSet presAssocID="{A5E10C19-1DC0-4C46-8EEF-7C2A37029525}" presName="spaceBetweenRectangles" presStyleCnt="0"/>
      <dgm:spPr/>
    </dgm:pt>
    <dgm:pt modelId="{2169B2C6-DC28-453B-90FD-678AC20BED50}" type="pres">
      <dgm:prSet presAssocID="{CB4CD235-20EF-4D0E-87D5-31CBAD6A3386}" presName="parentLin" presStyleCnt="0"/>
      <dgm:spPr/>
    </dgm:pt>
    <dgm:pt modelId="{55AA57EB-FF4B-424B-85D5-794AFEA5BD4B}" type="pres">
      <dgm:prSet presAssocID="{CB4CD235-20EF-4D0E-87D5-31CBAD6A338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D1BCEFA-E0C8-4840-B62C-F8DB5A4E4C2E}" type="pres">
      <dgm:prSet presAssocID="{CB4CD235-20EF-4D0E-87D5-31CBAD6A338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3E8EA-1117-42A5-A718-E993CE2E3F7C}" type="pres">
      <dgm:prSet presAssocID="{CB4CD235-20EF-4D0E-87D5-31CBAD6A3386}" presName="negativeSpace" presStyleCnt="0"/>
      <dgm:spPr/>
    </dgm:pt>
    <dgm:pt modelId="{ACAE7ED5-BFBD-4BA3-B9E2-F67D4CDE0447}" type="pres">
      <dgm:prSet presAssocID="{CB4CD235-20EF-4D0E-87D5-31CBAD6A338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8FD02-EAF6-4E14-B426-63F2BBADBFDD}" type="pres">
      <dgm:prSet presAssocID="{EB7A6337-11F0-4E13-8D41-CF0E7223FB4B}" presName="spaceBetweenRectangles" presStyleCnt="0"/>
      <dgm:spPr/>
    </dgm:pt>
    <dgm:pt modelId="{7A4C60EF-9B85-45C2-AA80-DFD9423F64E6}" type="pres">
      <dgm:prSet presAssocID="{2C612BD7-BCBD-402E-9236-B53379AB5786}" presName="parentLin" presStyleCnt="0"/>
      <dgm:spPr/>
    </dgm:pt>
    <dgm:pt modelId="{233B020E-C0C4-439A-A920-4F9139E41EC2}" type="pres">
      <dgm:prSet presAssocID="{2C612BD7-BCBD-402E-9236-B53379AB578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871F452-6050-40DF-A142-49ADD9446D69}" type="pres">
      <dgm:prSet presAssocID="{2C612BD7-BCBD-402E-9236-B53379AB578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A827C-9CF6-4B0C-A969-667882ED27C0}" type="pres">
      <dgm:prSet presAssocID="{2C612BD7-BCBD-402E-9236-B53379AB5786}" presName="negativeSpace" presStyleCnt="0"/>
      <dgm:spPr/>
    </dgm:pt>
    <dgm:pt modelId="{E2164FE2-8B09-43BC-9288-87DA4529963C}" type="pres">
      <dgm:prSet presAssocID="{2C612BD7-BCBD-402E-9236-B53379AB578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3328DA-95BB-4CCB-9482-3B897CE7A562}" srcId="{8AB97AC4-BA92-42F7-B8F6-BD543B9C6FCE}" destId="{2C612BD7-BCBD-402E-9236-B53379AB5786}" srcOrd="2" destOrd="0" parTransId="{127B871A-AB94-419D-AFEF-6A88266BC021}" sibTransId="{BBB85A8B-191F-4C4C-A6BD-100C74CE117E}"/>
    <dgm:cxn modelId="{11A2ABD3-279F-4CB6-81F9-4E94873211C5}" type="presOf" srcId="{B2AB6176-4C99-495E-AA7F-06C8C5EF115C}" destId="{ACAE7ED5-BFBD-4BA3-B9E2-F67D4CDE0447}" srcOrd="0" destOrd="0" presId="urn:microsoft.com/office/officeart/2005/8/layout/list1"/>
    <dgm:cxn modelId="{ECE9514A-25E9-4C83-B5B0-52993545C1F1}" type="presOf" srcId="{8AB97AC4-BA92-42F7-B8F6-BD543B9C6FCE}" destId="{20B4DD50-75D4-421A-811D-81B86AAD77CB}" srcOrd="0" destOrd="0" presId="urn:microsoft.com/office/officeart/2005/8/layout/list1"/>
    <dgm:cxn modelId="{C1D4A294-17FA-4B7B-B324-D0F93261C188}" srcId="{8AB97AC4-BA92-42F7-B8F6-BD543B9C6FCE}" destId="{6DAFA487-7D59-4378-A1D1-5B16FB9613D6}" srcOrd="0" destOrd="0" parTransId="{03582094-DFB9-4D73-9059-1EFB25629020}" sibTransId="{A5E10C19-1DC0-4C46-8EEF-7C2A37029525}"/>
    <dgm:cxn modelId="{66EDBD05-FB68-45A4-8754-E287DEF7C69D}" type="presOf" srcId="{D30EAFE1-7E36-44F3-87D6-361C1214C28F}" destId="{65AF1E27-4808-4246-A926-826DC39BBD2B}" srcOrd="0" destOrd="0" presId="urn:microsoft.com/office/officeart/2005/8/layout/list1"/>
    <dgm:cxn modelId="{B722C5AA-B2E3-43DA-B189-DB50C638BE4F}" type="presOf" srcId="{C2450BFA-3DF8-409D-89DC-D40146527D79}" destId="{E2164FE2-8B09-43BC-9288-87DA4529963C}" srcOrd="0" destOrd="0" presId="urn:microsoft.com/office/officeart/2005/8/layout/list1"/>
    <dgm:cxn modelId="{6D66D3E9-5E9D-4818-8460-93C88BF083CC}" type="presOf" srcId="{2C612BD7-BCBD-402E-9236-B53379AB5786}" destId="{233B020E-C0C4-439A-A920-4F9139E41EC2}" srcOrd="0" destOrd="0" presId="urn:microsoft.com/office/officeart/2005/8/layout/list1"/>
    <dgm:cxn modelId="{A4D980FB-6C53-49AE-BA65-A419EFA1EA12}" srcId="{2C612BD7-BCBD-402E-9236-B53379AB5786}" destId="{C2450BFA-3DF8-409D-89DC-D40146527D79}" srcOrd="0" destOrd="0" parTransId="{F9493C6A-7075-4260-9B54-A79BDA941BF4}" sibTransId="{E9FD7C72-2B9B-4FF8-BE90-6664F1EA28DD}"/>
    <dgm:cxn modelId="{3D36FCEA-5419-4BAB-AF03-3357198FA48D}" srcId="{8AB97AC4-BA92-42F7-B8F6-BD543B9C6FCE}" destId="{CB4CD235-20EF-4D0E-87D5-31CBAD6A3386}" srcOrd="1" destOrd="0" parTransId="{71247446-3976-4FEE-AD11-6224A12A8BCF}" sibTransId="{EB7A6337-11F0-4E13-8D41-CF0E7223FB4B}"/>
    <dgm:cxn modelId="{3113B198-4D6B-43E1-B78E-AD8D32FB89BC}" type="presOf" srcId="{2C612BD7-BCBD-402E-9236-B53379AB5786}" destId="{9871F452-6050-40DF-A142-49ADD9446D69}" srcOrd="1" destOrd="0" presId="urn:microsoft.com/office/officeart/2005/8/layout/list1"/>
    <dgm:cxn modelId="{C0CE40EA-C73B-490B-83A7-163E5FBC7BF4}" type="presOf" srcId="{CB4CD235-20EF-4D0E-87D5-31CBAD6A3386}" destId="{5D1BCEFA-E0C8-4840-B62C-F8DB5A4E4C2E}" srcOrd="1" destOrd="0" presId="urn:microsoft.com/office/officeart/2005/8/layout/list1"/>
    <dgm:cxn modelId="{FC91822A-97CA-4C43-BB00-27335D3922CF}" type="presOf" srcId="{6DAFA487-7D59-4378-A1D1-5B16FB9613D6}" destId="{EA25EEEB-012E-4E43-BB23-BF956CE0D933}" srcOrd="0" destOrd="0" presId="urn:microsoft.com/office/officeart/2005/8/layout/list1"/>
    <dgm:cxn modelId="{FD5421DD-30FD-47F4-AEDF-789A421EA854}" srcId="{6DAFA487-7D59-4378-A1D1-5B16FB9613D6}" destId="{D30EAFE1-7E36-44F3-87D6-361C1214C28F}" srcOrd="0" destOrd="0" parTransId="{CCEDE571-3F66-4193-90F7-D7B4882FE0DE}" sibTransId="{84878F62-9F66-43EB-829A-E9C0ECF6BC59}"/>
    <dgm:cxn modelId="{EDC0F88E-4270-432D-88B4-A6ECE85A3031}" type="presOf" srcId="{CB4CD235-20EF-4D0E-87D5-31CBAD6A3386}" destId="{55AA57EB-FF4B-424B-85D5-794AFEA5BD4B}" srcOrd="0" destOrd="0" presId="urn:microsoft.com/office/officeart/2005/8/layout/list1"/>
    <dgm:cxn modelId="{FABD9CA1-723D-4CC4-A0F1-6C079EC9A6BF}" srcId="{CB4CD235-20EF-4D0E-87D5-31CBAD6A3386}" destId="{B2AB6176-4C99-495E-AA7F-06C8C5EF115C}" srcOrd="0" destOrd="0" parTransId="{EEC9CE88-A2B1-4E90-BE7F-2F3E619B1F1D}" sibTransId="{BCBFB226-EB6D-4D61-8B6C-BA973321614F}"/>
    <dgm:cxn modelId="{F9843159-8CB4-42AC-958E-F3E71B5A517A}" type="presOf" srcId="{6DAFA487-7D59-4378-A1D1-5B16FB9613D6}" destId="{155C0999-DAE2-4F84-96F0-5E3C977FF860}" srcOrd="1" destOrd="0" presId="urn:microsoft.com/office/officeart/2005/8/layout/list1"/>
    <dgm:cxn modelId="{434B34B4-83C8-477B-AEC2-FB74A36356B8}" type="presParOf" srcId="{20B4DD50-75D4-421A-811D-81B86AAD77CB}" destId="{09B1DAAE-AE94-4E17-87EC-CCF7B95671AF}" srcOrd="0" destOrd="0" presId="urn:microsoft.com/office/officeart/2005/8/layout/list1"/>
    <dgm:cxn modelId="{F3637923-DAC8-4CC3-ACBA-1FC6066AEE71}" type="presParOf" srcId="{09B1DAAE-AE94-4E17-87EC-CCF7B95671AF}" destId="{EA25EEEB-012E-4E43-BB23-BF956CE0D933}" srcOrd="0" destOrd="0" presId="urn:microsoft.com/office/officeart/2005/8/layout/list1"/>
    <dgm:cxn modelId="{6D9CFD71-B7D5-444B-A030-36248FA66FCB}" type="presParOf" srcId="{09B1DAAE-AE94-4E17-87EC-CCF7B95671AF}" destId="{155C0999-DAE2-4F84-96F0-5E3C977FF860}" srcOrd="1" destOrd="0" presId="urn:microsoft.com/office/officeart/2005/8/layout/list1"/>
    <dgm:cxn modelId="{91F69565-1C1F-4B9A-B9B2-B6E7D5928707}" type="presParOf" srcId="{20B4DD50-75D4-421A-811D-81B86AAD77CB}" destId="{4369A98B-06F3-4788-AA28-46835AA6FAC5}" srcOrd="1" destOrd="0" presId="urn:microsoft.com/office/officeart/2005/8/layout/list1"/>
    <dgm:cxn modelId="{7BEE4A3B-0F17-4E43-AFBE-DAE0A603420B}" type="presParOf" srcId="{20B4DD50-75D4-421A-811D-81B86AAD77CB}" destId="{65AF1E27-4808-4246-A926-826DC39BBD2B}" srcOrd="2" destOrd="0" presId="urn:microsoft.com/office/officeart/2005/8/layout/list1"/>
    <dgm:cxn modelId="{B96F8A59-9FB7-42C7-88B4-D8CD0D858C3B}" type="presParOf" srcId="{20B4DD50-75D4-421A-811D-81B86AAD77CB}" destId="{5E96CF65-560A-4249-B853-D8884D45055C}" srcOrd="3" destOrd="0" presId="urn:microsoft.com/office/officeart/2005/8/layout/list1"/>
    <dgm:cxn modelId="{91F396CD-C6BC-43B7-94E7-FB9757B69C4C}" type="presParOf" srcId="{20B4DD50-75D4-421A-811D-81B86AAD77CB}" destId="{2169B2C6-DC28-453B-90FD-678AC20BED50}" srcOrd="4" destOrd="0" presId="urn:microsoft.com/office/officeart/2005/8/layout/list1"/>
    <dgm:cxn modelId="{76F1E15F-2E83-49AE-B75A-BECC1EC7CBCC}" type="presParOf" srcId="{2169B2C6-DC28-453B-90FD-678AC20BED50}" destId="{55AA57EB-FF4B-424B-85D5-794AFEA5BD4B}" srcOrd="0" destOrd="0" presId="urn:microsoft.com/office/officeart/2005/8/layout/list1"/>
    <dgm:cxn modelId="{813630D5-12EA-46B4-B682-3905FC93AF28}" type="presParOf" srcId="{2169B2C6-DC28-453B-90FD-678AC20BED50}" destId="{5D1BCEFA-E0C8-4840-B62C-F8DB5A4E4C2E}" srcOrd="1" destOrd="0" presId="urn:microsoft.com/office/officeart/2005/8/layout/list1"/>
    <dgm:cxn modelId="{83066EE1-80C8-41F3-87B7-5680797640D5}" type="presParOf" srcId="{20B4DD50-75D4-421A-811D-81B86AAD77CB}" destId="{7D63E8EA-1117-42A5-A718-E993CE2E3F7C}" srcOrd="5" destOrd="0" presId="urn:microsoft.com/office/officeart/2005/8/layout/list1"/>
    <dgm:cxn modelId="{80FB7A70-7E3F-4889-82E0-FF370F790AB8}" type="presParOf" srcId="{20B4DD50-75D4-421A-811D-81B86AAD77CB}" destId="{ACAE7ED5-BFBD-4BA3-B9E2-F67D4CDE0447}" srcOrd="6" destOrd="0" presId="urn:microsoft.com/office/officeart/2005/8/layout/list1"/>
    <dgm:cxn modelId="{32FBFD51-2871-4890-956C-2CD4FB2E733D}" type="presParOf" srcId="{20B4DD50-75D4-421A-811D-81B86AAD77CB}" destId="{9DF8FD02-EAF6-4E14-B426-63F2BBADBFDD}" srcOrd="7" destOrd="0" presId="urn:microsoft.com/office/officeart/2005/8/layout/list1"/>
    <dgm:cxn modelId="{BB28663F-71CC-4554-A036-F302F96A45E1}" type="presParOf" srcId="{20B4DD50-75D4-421A-811D-81B86AAD77CB}" destId="{7A4C60EF-9B85-45C2-AA80-DFD9423F64E6}" srcOrd="8" destOrd="0" presId="urn:microsoft.com/office/officeart/2005/8/layout/list1"/>
    <dgm:cxn modelId="{C95D19F7-AA8A-4B97-B97B-F794C8EC0798}" type="presParOf" srcId="{7A4C60EF-9B85-45C2-AA80-DFD9423F64E6}" destId="{233B020E-C0C4-439A-A920-4F9139E41EC2}" srcOrd="0" destOrd="0" presId="urn:microsoft.com/office/officeart/2005/8/layout/list1"/>
    <dgm:cxn modelId="{B65A2902-64ED-4303-87C9-AC25A2C3358B}" type="presParOf" srcId="{7A4C60EF-9B85-45C2-AA80-DFD9423F64E6}" destId="{9871F452-6050-40DF-A142-49ADD9446D69}" srcOrd="1" destOrd="0" presId="urn:microsoft.com/office/officeart/2005/8/layout/list1"/>
    <dgm:cxn modelId="{B7A78647-6A30-465F-B179-242AFCEF3F7B}" type="presParOf" srcId="{20B4DD50-75D4-421A-811D-81B86AAD77CB}" destId="{4D1A827C-9CF6-4B0C-A969-667882ED27C0}" srcOrd="9" destOrd="0" presId="urn:microsoft.com/office/officeart/2005/8/layout/list1"/>
    <dgm:cxn modelId="{21218E3F-A049-4399-A004-127CC022508E}" type="presParOf" srcId="{20B4DD50-75D4-421A-811D-81B86AAD77CB}" destId="{E2164FE2-8B09-43BC-9288-87DA4529963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B97AC4-BA92-42F7-B8F6-BD543B9C6FC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AFA487-7D59-4378-A1D1-5B16FB9613D6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sz="3000" b="1" dirty="0" smtClean="0">
              <a:latin typeface="Bookman Old Style" panose="02050604050505020204" pitchFamily="18" charset="0"/>
            </a:rPr>
            <a:t>Малі </a:t>
          </a:r>
          <a:endParaRPr lang="ru-RU" sz="3000" b="1" dirty="0">
            <a:latin typeface="Bookman Old Style" panose="02050604050505020204" pitchFamily="18" charset="0"/>
          </a:endParaRPr>
        </a:p>
      </dgm:t>
    </dgm:pt>
    <dgm:pt modelId="{03582094-DFB9-4D73-9059-1EFB25629020}" type="parTrans" cxnId="{C1D4A294-17FA-4B7B-B324-D0F93261C188}">
      <dgm:prSet/>
      <dgm:spPr/>
      <dgm:t>
        <a:bodyPr/>
        <a:lstStyle/>
        <a:p>
          <a:endParaRPr lang="ru-RU"/>
        </a:p>
      </dgm:t>
    </dgm:pt>
    <dgm:pt modelId="{A5E10C19-1DC0-4C46-8EEF-7C2A37029525}" type="sibTrans" cxnId="{C1D4A294-17FA-4B7B-B324-D0F93261C188}">
      <dgm:prSet/>
      <dgm:spPr/>
      <dgm:t>
        <a:bodyPr/>
        <a:lstStyle/>
        <a:p>
          <a:endParaRPr lang="ru-RU"/>
        </a:p>
      </dgm:t>
    </dgm:pt>
    <dgm:pt modelId="{CB4CD235-20EF-4D0E-87D5-31CBAD6A3386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sz="3000" b="1" dirty="0" smtClean="0">
              <a:latin typeface="Bookman Old Style" panose="02050604050505020204" pitchFamily="18" charset="0"/>
            </a:rPr>
            <a:t>Середні </a:t>
          </a:r>
          <a:endParaRPr lang="ru-RU" sz="3000" b="1" dirty="0">
            <a:latin typeface="Bookman Old Style" panose="02050604050505020204" pitchFamily="18" charset="0"/>
          </a:endParaRPr>
        </a:p>
      </dgm:t>
    </dgm:pt>
    <dgm:pt modelId="{71247446-3976-4FEE-AD11-6224A12A8BCF}" type="parTrans" cxnId="{3D36FCEA-5419-4BAB-AF03-3357198FA48D}">
      <dgm:prSet/>
      <dgm:spPr/>
      <dgm:t>
        <a:bodyPr/>
        <a:lstStyle/>
        <a:p>
          <a:endParaRPr lang="ru-RU"/>
        </a:p>
      </dgm:t>
    </dgm:pt>
    <dgm:pt modelId="{EB7A6337-11F0-4E13-8D41-CF0E7223FB4B}" type="sibTrans" cxnId="{3D36FCEA-5419-4BAB-AF03-3357198FA48D}">
      <dgm:prSet/>
      <dgm:spPr/>
      <dgm:t>
        <a:bodyPr/>
        <a:lstStyle/>
        <a:p>
          <a:endParaRPr lang="ru-RU"/>
        </a:p>
      </dgm:t>
    </dgm:pt>
    <dgm:pt modelId="{2C612BD7-BCBD-402E-9236-B53379AB5786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uk-UA" sz="3000" b="1" dirty="0" smtClean="0">
              <a:latin typeface="Bookman Old Style" panose="02050604050505020204" pitchFamily="18" charset="0"/>
            </a:rPr>
            <a:t>Великі</a:t>
          </a:r>
          <a:endParaRPr lang="ru-RU" sz="3000" b="1" dirty="0">
            <a:latin typeface="Bookman Old Style" panose="02050604050505020204" pitchFamily="18" charset="0"/>
          </a:endParaRPr>
        </a:p>
      </dgm:t>
    </dgm:pt>
    <dgm:pt modelId="{127B871A-AB94-419D-AFEF-6A88266BC021}" type="parTrans" cxnId="{E43328DA-95BB-4CCB-9482-3B897CE7A562}">
      <dgm:prSet/>
      <dgm:spPr/>
      <dgm:t>
        <a:bodyPr/>
        <a:lstStyle/>
        <a:p>
          <a:endParaRPr lang="ru-RU"/>
        </a:p>
      </dgm:t>
    </dgm:pt>
    <dgm:pt modelId="{BBB85A8B-191F-4C4C-A6BD-100C74CE117E}" type="sibTrans" cxnId="{E43328DA-95BB-4CCB-9482-3B897CE7A562}">
      <dgm:prSet/>
      <dgm:spPr/>
      <dgm:t>
        <a:bodyPr/>
        <a:lstStyle/>
        <a:p>
          <a:endParaRPr lang="ru-RU"/>
        </a:p>
      </dgm:t>
    </dgm:pt>
    <dgm:pt modelId="{D30EAFE1-7E36-44F3-87D6-361C1214C28F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uk-UA" sz="2600" b="1" dirty="0" smtClean="0">
              <a:latin typeface="Bookman Old Style" panose="02050604050505020204" pitchFamily="18" charset="0"/>
            </a:rPr>
            <a:t>Дохід: до 10 млн. євро </a:t>
          </a:r>
          <a:endParaRPr lang="ru-RU" sz="2600" b="1" dirty="0">
            <a:latin typeface="Bookman Old Style" panose="02050604050505020204" pitchFamily="18" charset="0"/>
          </a:endParaRPr>
        </a:p>
      </dgm:t>
    </dgm:pt>
    <dgm:pt modelId="{CCEDE571-3F66-4193-90F7-D7B4882FE0DE}" type="parTrans" cxnId="{FD5421DD-30FD-47F4-AEDF-789A421EA854}">
      <dgm:prSet/>
      <dgm:spPr/>
      <dgm:t>
        <a:bodyPr/>
        <a:lstStyle/>
        <a:p>
          <a:endParaRPr lang="ru-RU"/>
        </a:p>
      </dgm:t>
    </dgm:pt>
    <dgm:pt modelId="{84878F62-9F66-43EB-829A-E9C0ECF6BC59}" type="sibTrans" cxnId="{FD5421DD-30FD-47F4-AEDF-789A421EA854}">
      <dgm:prSet/>
      <dgm:spPr/>
      <dgm:t>
        <a:bodyPr/>
        <a:lstStyle/>
        <a:p>
          <a:endParaRPr lang="ru-RU"/>
        </a:p>
      </dgm:t>
    </dgm:pt>
    <dgm:pt modelId="{B2AB6176-4C99-495E-AA7F-06C8C5EF115C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uk-UA" sz="2600" b="1" dirty="0" smtClean="0">
              <a:latin typeface="Bookman Old Style" panose="02050604050505020204" pitchFamily="18" charset="0"/>
            </a:rPr>
            <a:t>Дохід : від 11 до 50 млн. євро </a:t>
          </a:r>
          <a:endParaRPr lang="ru-RU" sz="2600" b="1" dirty="0">
            <a:latin typeface="Bookman Old Style" panose="02050604050505020204" pitchFamily="18" charset="0"/>
          </a:endParaRPr>
        </a:p>
      </dgm:t>
    </dgm:pt>
    <dgm:pt modelId="{EEC9CE88-A2B1-4E90-BE7F-2F3E619B1F1D}" type="parTrans" cxnId="{FABD9CA1-723D-4CC4-A0F1-6C079EC9A6BF}">
      <dgm:prSet/>
      <dgm:spPr/>
      <dgm:t>
        <a:bodyPr/>
        <a:lstStyle/>
        <a:p>
          <a:endParaRPr lang="ru-RU"/>
        </a:p>
      </dgm:t>
    </dgm:pt>
    <dgm:pt modelId="{BCBFB226-EB6D-4D61-8B6C-BA973321614F}" type="sibTrans" cxnId="{FABD9CA1-723D-4CC4-A0F1-6C079EC9A6BF}">
      <dgm:prSet/>
      <dgm:spPr/>
      <dgm:t>
        <a:bodyPr/>
        <a:lstStyle/>
        <a:p>
          <a:endParaRPr lang="ru-RU"/>
        </a:p>
      </dgm:t>
    </dgm:pt>
    <dgm:pt modelId="{C2450BFA-3DF8-409D-89DC-D40146527D79}">
      <dgm:prSet custT="1"/>
      <dgm:spPr>
        <a:ln>
          <a:solidFill>
            <a:schemeClr val="bg2">
              <a:lumMod val="25000"/>
            </a:schemeClr>
          </a:solidFill>
        </a:ln>
      </dgm:spPr>
      <dgm:t>
        <a:bodyPr/>
        <a:lstStyle/>
        <a:p>
          <a:r>
            <a:rPr lang="uk-UA" sz="2600" b="1" dirty="0" smtClean="0">
              <a:latin typeface="Bookman Old Style" panose="02050604050505020204" pitchFamily="18" charset="0"/>
            </a:rPr>
            <a:t>Дохід: більше ніж 50  млн. євро</a:t>
          </a:r>
          <a:endParaRPr lang="ru-RU" sz="2600" b="1" dirty="0">
            <a:latin typeface="Bookman Old Style" panose="02050604050505020204" pitchFamily="18" charset="0"/>
          </a:endParaRPr>
        </a:p>
      </dgm:t>
    </dgm:pt>
    <dgm:pt modelId="{F9493C6A-7075-4260-9B54-A79BDA941BF4}" type="parTrans" cxnId="{A4D980FB-6C53-49AE-BA65-A419EFA1EA12}">
      <dgm:prSet/>
      <dgm:spPr/>
      <dgm:t>
        <a:bodyPr/>
        <a:lstStyle/>
        <a:p>
          <a:endParaRPr lang="uk-UA"/>
        </a:p>
      </dgm:t>
    </dgm:pt>
    <dgm:pt modelId="{E9FD7C72-2B9B-4FF8-BE90-6664F1EA28DD}" type="sibTrans" cxnId="{A4D980FB-6C53-49AE-BA65-A419EFA1EA12}">
      <dgm:prSet/>
      <dgm:spPr/>
      <dgm:t>
        <a:bodyPr/>
        <a:lstStyle/>
        <a:p>
          <a:endParaRPr lang="uk-UA"/>
        </a:p>
      </dgm:t>
    </dgm:pt>
    <dgm:pt modelId="{20B4DD50-75D4-421A-811D-81B86AAD77CB}" type="pres">
      <dgm:prSet presAssocID="{8AB97AC4-BA92-42F7-B8F6-BD543B9C6FC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B1DAAE-AE94-4E17-87EC-CCF7B95671AF}" type="pres">
      <dgm:prSet presAssocID="{6DAFA487-7D59-4378-A1D1-5B16FB9613D6}" presName="parentLin" presStyleCnt="0"/>
      <dgm:spPr/>
    </dgm:pt>
    <dgm:pt modelId="{EA25EEEB-012E-4E43-BB23-BF956CE0D933}" type="pres">
      <dgm:prSet presAssocID="{6DAFA487-7D59-4378-A1D1-5B16FB9613D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55C0999-DAE2-4F84-96F0-5E3C977FF860}" type="pres">
      <dgm:prSet presAssocID="{6DAFA487-7D59-4378-A1D1-5B16FB9613D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9A98B-06F3-4788-AA28-46835AA6FAC5}" type="pres">
      <dgm:prSet presAssocID="{6DAFA487-7D59-4378-A1D1-5B16FB9613D6}" presName="negativeSpace" presStyleCnt="0"/>
      <dgm:spPr/>
    </dgm:pt>
    <dgm:pt modelId="{65AF1E27-4808-4246-A926-826DC39BBD2B}" type="pres">
      <dgm:prSet presAssocID="{6DAFA487-7D59-4378-A1D1-5B16FB9613D6}" presName="childText" presStyleLbl="conFgAcc1" presStyleIdx="0" presStyleCnt="3" custLinFactY="4151" custLinFactNeighborX="-315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96CF65-560A-4249-B853-D8884D45055C}" type="pres">
      <dgm:prSet presAssocID="{A5E10C19-1DC0-4C46-8EEF-7C2A37029525}" presName="spaceBetweenRectangles" presStyleCnt="0"/>
      <dgm:spPr/>
    </dgm:pt>
    <dgm:pt modelId="{2169B2C6-DC28-453B-90FD-678AC20BED50}" type="pres">
      <dgm:prSet presAssocID="{CB4CD235-20EF-4D0E-87D5-31CBAD6A3386}" presName="parentLin" presStyleCnt="0"/>
      <dgm:spPr/>
    </dgm:pt>
    <dgm:pt modelId="{55AA57EB-FF4B-424B-85D5-794AFEA5BD4B}" type="pres">
      <dgm:prSet presAssocID="{CB4CD235-20EF-4D0E-87D5-31CBAD6A338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D1BCEFA-E0C8-4840-B62C-F8DB5A4E4C2E}" type="pres">
      <dgm:prSet presAssocID="{CB4CD235-20EF-4D0E-87D5-31CBAD6A338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63E8EA-1117-42A5-A718-E993CE2E3F7C}" type="pres">
      <dgm:prSet presAssocID="{CB4CD235-20EF-4D0E-87D5-31CBAD6A3386}" presName="negativeSpace" presStyleCnt="0"/>
      <dgm:spPr/>
    </dgm:pt>
    <dgm:pt modelId="{ACAE7ED5-BFBD-4BA3-B9E2-F67D4CDE0447}" type="pres">
      <dgm:prSet presAssocID="{CB4CD235-20EF-4D0E-87D5-31CBAD6A338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8FD02-EAF6-4E14-B426-63F2BBADBFDD}" type="pres">
      <dgm:prSet presAssocID="{EB7A6337-11F0-4E13-8D41-CF0E7223FB4B}" presName="spaceBetweenRectangles" presStyleCnt="0"/>
      <dgm:spPr/>
    </dgm:pt>
    <dgm:pt modelId="{7A4C60EF-9B85-45C2-AA80-DFD9423F64E6}" type="pres">
      <dgm:prSet presAssocID="{2C612BD7-BCBD-402E-9236-B53379AB5786}" presName="parentLin" presStyleCnt="0"/>
      <dgm:spPr/>
    </dgm:pt>
    <dgm:pt modelId="{233B020E-C0C4-439A-A920-4F9139E41EC2}" type="pres">
      <dgm:prSet presAssocID="{2C612BD7-BCBD-402E-9236-B53379AB5786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871F452-6050-40DF-A142-49ADD9446D69}" type="pres">
      <dgm:prSet presAssocID="{2C612BD7-BCBD-402E-9236-B53379AB578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A827C-9CF6-4B0C-A969-667882ED27C0}" type="pres">
      <dgm:prSet presAssocID="{2C612BD7-BCBD-402E-9236-B53379AB5786}" presName="negativeSpace" presStyleCnt="0"/>
      <dgm:spPr/>
    </dgm:pt>
    <dgm:pt modelId="{E2164FE2-8B09-43BC-9288-87DA4529963C}" type="pres">
      <dgm:prSet presAssocID="{2C612BD7-BCBD-402E-9236-B53379AB578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AD1B30-0E47-4696-860D-310A15A636A9}" type="presOf" srcId="{2C612BD7-BCBD-402E-9236-B53379AB5786}" destId="{9871F452-6050-40DF-A142-49ADD9446D69}" srcOrd="1" destOrd="0" presId="urn:microsoft.com/office/officeart/2005/8/layout/list1"/>
    <dgm:cxn modelId="{273EABC3-BCDA-485E-89DB-0046830211D3}" type="presOf" srcId="{6DAFA487-7D59-4378-A1D1-5B16FB9613D6}" destId="{155C0999-DAE2-4F84-96F0-5E3C977FF860}" srcOrd="1" destOrd="0" presId="urn:microsoft.com/office/officeart/2005/8/layout/list1"/>
    <dgm:cxn modelId="{CFA9E61A-2025-4728-90BE-1E3ED57B49F0}" type="presOf" srcId="{8AB97AC4-BA92-42F7-B8F6-BD543B9C6FCE}" destId="{20B4DD50-75D4-421A-811D-81B86AAD77CB}" srcOrd="0" destOrd="0" presId="urn:microsoft.com/office/officeart/2005/8/layout/list1"/>
    <dgm:cxn modelId="{73CA9144-602F-4ED3-9FFA-80BAF0587DEF}" type="presOf" srcId="{CB4CD235-20EF-4D0E-87D5-31CBAD6A3386}" destId="{5D1BCEFA-E0C8-4840-B62C-F8DB5A4E4C2E}" srcOrd="1" destOrd="0" presId="urn:microsoft.com/office/officeart/2005/8/layout/list1"/>
    <dgm:cxn modelId="{0D58D2B6-E091-4D84-BF47-124E4FAAF3C4}" type="presOf" srcId="{C2450BFA-3DF8-409D-89DC-D40146527D79}" destId="{E2164FE2-8B09-43BC-9288-87DA4529963C}" srcOrd="0" destOrd="0" presId="urn:microsoft.com/office/officeart/2005/8/layout/list1"/>
    <dgm:cxn modelId="{837A9BED-34BC-483B-A0FD-FF57AA298A96}" type="presOf" srcId="{6DAFA487-7D59-4378-A1D1-5B16FB9613D6}" destId="{EA25EEEB-012E-4E43-BB23-BF956CE0D933}" srcOrd="0" destOrd="0" presId="urn:microsoft.com/office/officeart/2005/8/layout/list1"/>
    <dgm:cxn modelId="{EC4E9DE3-54A6-4379-8652-6690C33087F4}" type="presOf" srcId="{CB4CD235-20EF-4D0E-87D5-31CBAD6A3386}" destId="{55AA57EB-FF4B-424B-85D5-794AFEA5BD4B}" srcOrd="0" destOrd="0" presId="urn:microsoft.com/office/officeart/2005/8/layout/list1"/>
    <dgm:cxn modelId="{FD5421DD-30FD-47F4-AEDF-789A421EA854}" srcId="{6DAFA487-7D59-4378-A1D1-5B16FB9613D6}" destId="{D30EAFE1-7E36-44F3-87D6-361C1214C28F}" srcOrd="0" destOrd="0" parTransId="{CCEDE571-3F66-4193-90F7-D7B4882FE0DE}" sibTransId="{84878F62-9F66-43EB-829A-E9C0ECF6BC59}"/>
    <dgm:cxn modelId="{29967642-AD08-4176-B602-724F0D486D92}" type="presOf" srcId="{D30EAFE1-7E36-44F3-87D6-361C1214C28F}" destId="{65AF1E27-4808-4246-A926-826DC39BBD2B}" srcOrd="0" destOrd="0" presId="urn:microsoft.com/office/officeart/2005/8/layout/list1"/>
    <dgm:cxn modelId="{3D36FCEA-5419-4BAB-AF03-3357198FA48D}" srcId="{8AB97AC4-BA92-42F7-B8F6-BD543B9C6FCE}" destId="{CB4CD235-20EF-4D0E-87D5-31CBAD6A3386}" srcOrd="1" destOrd="0" parTransId="{71247446-3976-4FEE-AD11-6224A12A8BCF}" sibTransId="{EB7A6337-11F0-4E13-8D41-CF0E7223FB4B}"/>
    <dgm:cxn modelId="{E43328DA-95BB-4CCB-9482-3B897CE7A562}" srcId="{8AB97AC4-BA92-42F7-B8F6-BD543B9C6FCE}" destId="{2C612BD7-BCBD-402E-9236-B53379AB5786}" srcOrd="2" destOrd="0" parTransId="{127B871A-AB94-419D-AFEF-6A88266BC021}" sibTransId="{BBB85A8B-191F-4C4C-A6BD-100C74CE117E}"/>
    <dgm:cxn modelId="{FABD9CA1-723D-4CC4-A0F1-6C079EC9A6BF}" srcId="{CB4CD235-20EF-4D0E-87D5-31CBAD6A3386}" destId="{B2AB6176-4C99-495E-AA7F-06C8C5EF115C}" srcOrd="0" destOrd="0" parTransId="{EEC9CE88-A2B1-4E90-BE7F-2F3E619B1F1D}" sibTransId="{BCBFB226-EB6D-4D61-8B6C-BA973321614F}"/>
    <dgm:cxn modelId="{A4D980FB-6C53-49AE-BA65-A419EFA1EA12}" srcId="{2C612BD7-BCBD-402E-9236-B53379AB5786}" destId="{C2450BFA-3DF8-409D-89DC-D40146527D79}" srcOrd="0" destOrd="0" parTransId="{F9493C6A-7075-4260-9B54-A79BDA941BF4}" sibTransId="{E9FD7C72-2B9B-4FF8-BE90-6664F1EA28DD}"/>
    <dgm:cxn modelId="{C1D4A294-17FA-4B7B-B324-D0F93261C188}" srcId="{8AB97AC4-BA92-42F7-B8F6-BD543B9C6FCE}" destId="{6DAFA487-7D59-4378-A1D1-5B16FB9613D6}" srcOrd="0" destOrd="0" parTransId="{03582094-DFB9-4D73-9059-1EFB25629020}" sibTransId="{A5E10C19-1DC0-4C46-8EEF-7C2A37029525}"/>
    <dgm:cxn modelId="{993171AD-C6C8-4B11-B881-88FBA3AEC4FF}" type="presOf" srcId="{B2AB6176-4C99-495E-AA7F-06C8C5EF115C}" destId="{ACAE7ED5-BFBD-4BA3-B9E2-F67D4CDE0447}" srcOrd="0" destOrd="0" presId="urn:microsoft.com/office/officeart/2005/8/layout/list1"/>
    <dgm:cxn modelId="{1D61808C-8267-4C27-8794-86A2BBBA6C16}" type="presOf" srcId="{2C612BD7-BCBD-402E-9236-B53379AB5786}" destId="{233B020E-C0C4-439A-A920-4F9139E41EC2}" srcOrd="0" destOrd="0" presId="urn:microsoft.com/office/officeart/2005/8/layout/list1"/>
    <dgm:cxn modelId="{0C0A30F6-E6D4-4A30-8939-E94D64045FB7}" type="presParOf" srcId="{20B4DD50-75D4-421A-811D-81B86AAD77CB}" destId="{09B1DAAE-AE94-4E17-87EC-CCF7B95671AF}" srcOrd="0" destOrd="0" presId="urn:microsoft.com/office/officeart/2005/8/layout/list1"/>
    <dgm:cxn modelId="{DA9369E6-2CEE-4094-9D67-4C94A3C937C3}" type="presParOf" srcId="{09B1DAAE-AE94-4E17-87EC-CCF7B95671AF}" destId="{EA25EEEB-012E-4E43-BB23-BF956CE0D933}" srcOrd="0" destOrd="0" presId="urn:microsoft.com/office/officeart/2005/8/layout/list1"/>
    <dgm:cxn modelId="{9A358899-C5D7-422E-9D3A-F447CD6BC25E}" type="presParOf" srcId="{09B1DAAE-AE94-4E17-87EC-CCF7B95671AF}" destId="{155C0999-DAE2-4F84-96F0-5E3C977FF860}" srcOrd="1" destOrd="0" presId="urn:microsoft.com/office/officeart/2005/8/layout/list1"/>
    <dgm:cxn modelId="{20D6A4A7-8C25-45F2-9F0F-684AE5248D8A}" type="presParOf" srcId="{20B4DD50-75D4-421A-811D-81B86AAD77CB}" destId="{4369A98B-06F3-4788-AA28-46835AA6FAC5}" srcOrd="1" destOrd="0" presId="urn:microsoft.com/office/officeart/2005/8/layout/list1"/>
    <dgm:cxn modelId="{330F0ADC-5453-44D5-A4D1-2ED41D0620E4}" type="presParOf" srcId="{20B4DD50-75D4-421A-811D-81B86AAD77CB}" destId="{65AF1E27-4808-4246-A926-826DC39BBD2B}" srcOrd="2" destOrd="0" presId="urn:microsoft.com/office/officeart/2005/8/layout/list1"/>
    <dgm:cxn modelId="{F382BDF2-014B-476A-8C45-0F8D31287E24}" type="presParOf" srcId="{20B4DD50-75D4-421A-811D-81B86AAD77CB}" destId="{5E96CF65-560A-4249-B853-D8884D45055C}" srcOrd="3" destOrd="0" presId="urn:microsoft.com/office/officeart/2005/8/layout/list1"/>
    <dgm:cxn modelId="{4429314B-E742-4C96-A804-0334AAC8DD06}" type="presParOf" srcId="{20B4DD50-75D4-421A-811D-81B86AAD77CB}" destId="{2169B2C6-DC28-453B-90FD-678AC20BED50}" srcOrd="4" destOrd="0" presId="urn:microsoft.com/office/officeart/2005/8/layout/list1"/>
    <dgm:cxn modelId="{ADEE55D0-7436-4D43-B687-8465B3B8B2E2}" type="presParOf" srcId="{2169B2C6-DC28-453B-90FD-678AC20BED50}" destId="{55AA57EB-FF4B-424B-85D5-794AFEA5BD4B}" srcOrd="0" destOrd="0" presId="urn:microsoft.com/office/officeart/2005/8/layout/list1"/>
    <dgm:cxn modelId="{018714D8-489E-486F-A221-795289185DF0}" type="presParOf" srcId="{2169B2C6-DC28-453B-90FD-678AC20BED50}" destId="{5D1BCEFA-E0C8-4840-B62C-F8DB5A4E4C2E}" srcOrd="1" destOrd="0" presId="urn:microsoft.com/office/officeart/2005/8/layout/list1"/>
    <dgm:cxn modelId="{9FF4E74A-3B09-4F0D-A51D-D57FAF0DCBC6}" type="presParOf" srcId="{20B4DD50-75D4-421A-811D-81B86AAD77CB}" destId="{7D63E8EA-1117-42A5-A718-E993CE2E3F7C}" srcOrd="5" destOrd="0" presId="urn:microsoft.com/office/officeart/2005/8/layout/list1"/>
    <dgm:cxn modelId="{8F73350D-F13F-42CC-B00A-007D11D812C4}" type="presParOf" srcId="{20B4DD50-75D4-421A-811D-81B86AAD77CB}" destId="{ACAE7ED5-BFBD-4BA3-B9E2-F67D4CDE0447}" srcOrd="6" destOrd="0" presId="urn:microsoft.com/office/officeart/2005/8/layout/list1"/>
    <dgm:cxn modelId="{E67F9B93-5BFB-4BB6-BC98-801E2B4B5DBF}" type="presParOf" srcId="{20B4DD50-75D4-421A-811D-81B86AAD77CB}" destId="{9DF8FD02-EAF6-4E14-B426-63F2BBADBFDD}" srcOrd="7" destOrd="0" presId="urn:microsoft.com/office/officeart/2005/8/layout/list1"/>
    <dgm:cxn modelId="{D274AE86-EEFE-40A7-A88C-3AAF7C50CBDF}" type="presParOf" srcId="{20B4DD50-75D4-421A-811D-81B86AAD77CB}" destId="{7A4C60EF-9B85-45C2-AA80-DFD9423F64E6}" srcOrd="8" destOrd="0" presId="urn:microsoft.com/office/officeart/2005/8/layout/list1"/>
    <dgm:cxn modelId="{F5408CC9-4AA5-43E7-B1EC-24164CF827B2}" type="presParOf" srcId="{7A4C60EF-9B85-45C2-AA80-DFD9423F64E6}" destId="{233B020E-C0C4-439A-A920-4F9139E41EC2}" srcOrd="0" destOrd="0" presId="urn:microsoft.com/office/officeart/2005/8/layout/list1"/>
    <dgm:cxn modelId="{F580E975-25B3-4CA2-86B9-0F7F50B51742}" type="presParOf" srcId="{7A4C60EF-9B85-45C2-AA80-DFD9423F64E6}" destId="{9871F452-6050-40DF-A142-49ADD9446D69}" srcOrd="1" destOrd="0" presId="urn:microsoft.com/office/officeart/2005/8/layout/list1"/>
    <dgm:cxn modelId="{705ECCA9-CF94-44DE-89B0-54D1EBE230F6}" type="presParOf" srcId="{20B4DD50-75D4-421A-811D-81B86AAD77CB}" destId="{4D1A827C-9CF6-4B0C-A969-667882ED27C0}" srcOrd="9" destOrd="0" presId="urn:microsoft.com/office/officeart/2005/8/layout/list1"/>
    <dgm:cxn modelId="{3225D230-4290-4D75-9D20-5E10C2C27FC8}" type="presParOf" srcId="{20B4DD50-75D4-421A-811D-81B86AAD77CB}" destId="{E2164FE2-8B09-43BC-9288-87DA4529963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86D4A-8D0A-41FB-87A1-6C5E3E19F1A8}" type="doc">
      <dgm:prSet loTypeId="urn:microsoft.com/office/officeart/2005/8/layout/chevron2" loCatId="list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7A86B081-BC88-4C15-9885-8244F92547EA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uk-UA" sz="2200" dirty="0" smtClean="0"/>
        </a:p>
        <a:p>
          <a:r>
            <a:rPr lang="uk-UA" sz="2400" b="1" dirty="0" smtClean="0">
              <a:latin typeface="Bookman Old Style" panose="02050604050505020204" pitchFamily="18" charset="0"/>
            </a:rPr>
            <a:t>Прибуткові:</a:t>
          </a:r>
          <a:r>
            <a:rPr lang="uk-UA" sz="2200" dirty="0" smtClean="0"/>
            <a:t> </a:t>
          </a:r>
          <a:endParaRPr lang="ru-RU" sz="2200" dirty="0"/>
        </a:p>
      </dgm:t>
    </dgm:pt>
    <dgm:pt modelId="{160720AB-A39E-4EF3-997E-0A9008060D4F}" type="parTrans" cxnId="{EF62E552-B630-43E7-9B8D-6E59F802435C}">
      <dgm:prSet/>
      <dgm:spPr/>
      <dgm:t>
        <a:bodyPr/>
        <a:lstStyle/>
        <a:p>
          <a:endParaRPr lang="ru-RU"/>
        </a:p>
      </dgm:t>
    </dgm:pt>
    <dgm:pt modelId="{DE34A2FB-D84B-49AB-9811-587408F12B6C}" type="sibTrans" cxnId="{EF62E552-B630-43E7-9B8D-6E59F802435C}">
      <dgm:prSet/>
      <dgm:spPr/>
      <dgm:t>
        <a:bodyPr/>
        <a:lstStyle/>
        <a:p>
          <a:endParaRPr lang="ru-RU"/>
        </a:p>
      </dgm:t>
    </dgm:pt>
    <dgm:pt modelId="{319025C6-57C3-4103-A616-0B99B4943040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200" dirty="0" smtClean="0">
              <a:latin typeface="Bookman Old Style" panose="02050604050505020204" pitchFamily="18" charset="0"/>
            </a:rPr>
            <a:t>Підприємства  приватної власності</a:t>
          </a:r>
          <a:endParaRPr lang="ru-RU" sz="2200" dirty="0">
            <a:latin typeface="Bookman Old Style" panose="02050604050505020204" pitchFamily="18" charset="0"/>
          </a:endParaRPr>
        </a:p>
      </dgm:t>
    </dgm:pt>
    <dgm:pt modelId="{0AFFE258-23BA-44E4-BE6E-8237A0CB8EEF}" type="parTrans" cxnId="{6F90542C-B7AD-4B5B-B5D1-1AD57223FDED}">
      <dgm:prSet/>
      <dgm:spPr/>
      <dgm:t>
        <a:bodyPr/>
        <a:lstStyle/>
        <a:p>
          <a:endParaRPr lang="ru-RU"/>
        </a:p>
      </dgm:t>
    </dgm:pt>
    <dgm:pt modelId="{B29A09BD-44AC-48DD-800E-EBC4C4901D0A}" type="sibTrans" cxnId="{6F90542C-B7AD-4B5B-B5D1-1AD57223FDED}">
      <dgm:prSet/>
      <dgm:spPr/>
      <dgm:t>
        <a:bodyPr/>
        <a:lstStyle/>
        <a:p>
          <a:endParaRPr lang="ru-RU"/>
        </a:p>
      </dgm:t>
    </dgm:pt>
    <dgm:pt modelId="{E089198A-4657-4510-8762-84363DC99D85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uk-UA" sz="1800" dirty="0" smtClean="0"/>
        </a:p>
        <a:p>
          <a:r>
            <a:rPr lang="uk-UA" sz="2400" b="1" dirty="0" smtClean="0">
              <a:latin typeface="Bookman Old Style" panose="02050604050505020204" pitchFamily="18" charset="0"/>
            </a:rPr>
            <a:t>Неприбуткові:</a:t>
          </a:r>
          <a:endParaRPr lang="ru-RU" sz="2400" b="1" dirty="0">
            <a:latin typeface="Bookman Old Style" panose="02050604050505020204" pitchFamily="18" charset="0"/>
          </a:endParaRPr>
        </a:p>
      </dgm:t>
    </dgm:pt>
    <dgm:pt modelId="{65E482E1-CC42-40F5-A30C-4DBC4650AA85}" type="parTrans" cxnId="{48A39F7F-FD75-4054-9C02-187BF7E902B2}">
      <dgm:prSet/>
      <dgm:spPr/>
      <dgm:t>
        <a:bodyPr/>
        <a:lstStyle/>
        <a:p>
          <a:endParaRPr lang="ru-RU"/>
        </a:p>
      </dgm:t>
    </dgm:pt>
    <dgm:pt modelId="{F061D986-8CEE-49AE-8565-34BA6AC98CB0}" type="sibTrans" cxnId="{48A39F7F-FD75-4054-9C02-187BF7E902B2}">
      <dgm:prSet/>
      <dgm:spPr/>
      <dgm:t>
        <a:bodyPr/>
        <a:lstStyle/>
        <a:p>
          <a:endParaRPr lang="ru-RU"/>
        </a:p>
      </dgm:t>
    </dgm:pt>
    <dgm:pt modelId="{68AD4788-F107-4CEF-886A-8F5A857955D1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Профспілки; творчі спілки письменників, композиторів.</a:t>
          </a:r>
          <a:endParaRPr lang="ru-RU" sz="2000" dirty="0">
            <a:latin typeface="Bookman Old Style" panose="02050604050505020204" pitchFamily="18" charset="0"/>
          </a:endParaRPr>
        </a:p>
      </dgm:t>
    </dgm:pt>
    <dgm:pt modelId="{3DB42D96-433C-431B-AEDE-98F2FCB26851}" type="sibTrans" cxnId="{E18DF19F-DFDA-45FA-B05F-B5574E01CE31}">
      <dgm:prSet/>
      <dgm:spPr/>
      <dgm:t>
        <a:bodyPr/>
        <a:lstStyle/>
        <a:p>
          <a:endParaRPr lang="ru-RU"/>
        </a:p>
      </dgm:t>
    </dgm:pt>
    <dgm:pt modelId="{85CF080B-2483-4256-BCB7-E1B80E3810B8}" type="parTrans" cxnId="{E18DF19F-DFDA-45FA-B05F-B5574E01CE31}">
      <dgm:prSet/>
      <dgm:spPr/>
      <dgm:t>
        <a:bodyPr/>
        <a:lstStyle/>
        <a:p>
          <a:endParaRPr lang="ru-RU"/>
        </a:p>
      </dgm:t>
    </dgm:pt>
    <dgm:pt modelId="{BCD4D966-3680-4BAE-93C8-957442A72875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Благодійні товариства, Червоний хрест, товариства милосердя. </a:t>
          </a:r>
          <a:endParaRPr lang="ru-RU" sz="2000" dirty="0">
            <a:latin typeface="Bookman Old Style" panose="02050604050505020204" pitchFamily="18" charset="0"/>
          </a:endParaRPr>
        </a:p>
      </dgm:t>
    </dgm:pt>
    <dgm:pt modelId="{E868DE15-CDA9-4946-8660-BD47FC3DFD09}" type="parTrans" cxnId="{5486988B-5617-4AAC-B68E-2D89F8AE2FFB}">
      <dgm:prSet/>
      <dgm:spPr/>
      <dgm:t>
        <a:bodyPr/>
        <a:lstStyle/>
        <a:p>
          <a:endParaRPr lang="ru-RU"/>
        </a:p>
      </dgm:t>
    </dgm:pt>
    <dgm:pt modelId="{B29A7733-A3D5-4D1C-9A12-621C54B12FDE}" type="sibTrans" cxnId="{5486988B-5617-4AAC-B68E-2D89F8AE2FFB}">
      <dgm:prSet/>
      <dgm:spPr/>
      <dgm:t>
        <a:bodyPr/>
        <a:lstStyle/>
        <a:p>
          <a:endParaRPr lang="ru-RU"/>
        </a:p>
      </dgm:t>
    </dgm:pt>
    <dgm:pt modelId="{874AFE1E-2290-4AF8-A3F2-7BBDF8C2E200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200" dirty="0" smtClean="0">
              <a:latin typeface="Bookman Old Style" panose="02050604050505020204" pitchFamily="18" charset="0"/>
            </a:rPr>
            <a:t>Цілі – одержання прибутку</a:t>
          </a:r>
          <a:endParaRPr lang="ru-RU" sz="2200" dirty="0">
            <a:latin typeface="Bookman Old Style" panose="02050604050505020204" pitchFamily="18" charset="0"/>
          </a:endParaRPr>
        </a:p>
      </dgm:t>
    </dgm:pt>
    <dgm:pt modelId="{CC68B641-1465-49D2-B3DA-5DA6D530B899}" type="parTrans" cxnId="{8CDCEEF0-7A93-4F70-9741-487DB3C273C1}">
      <dgm:prSet/>
      <dgm:spPr/>
      <dgm:t>
        <a:bodyPr/>
        <a:lstStyle/>
        <a:p>
          <a:endParaRPr lang="uk-UA"/>
        </a:p>
      </dgm:t>
    </dgm:pt>
    <dgm:pt modelId="{BDA92F5E-61D6-476D-B0A9-C3E27AAA2CBB}" type="sibTrans" cxnId="{8CDCEEF0-7A93-4F70-9741-487DB3C273C1}">
      <dgm:prSet/>
      <dgm:spPr/>
      <dgm:t>
        <a:bodyPr/>
        <a:lstStyle/>
        <a:p>
          <a:endParaRPr lang="uk-UA"/>
        </a:p>
      </dgm:t>
    </dgm:pt>
    <dgm:pt modelId="{3A4F6E84-65B2-48F4-8EB8-FCBAC8E462FF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Цілі – благодійна діяльність</a:t>
          </a:r>
          <a:endParaRPr lang="ru-RU" sz="2000" dirty="0">
            <a:latin typeface="Bookman Old Style" panose="02050604050505020204" pitchFamily="18" charset="0"/>
          </a:endParaRPr>
        </a:p>
      </dgm:t>
    </dgm:pt>
    <dgm:pt modelId="{83DB2099-3A05-4219-9264-261B44A03490}" type="parTrans" cxnId="{A88F4E67-EC30-4EE8-9C20-E4C7E4F748ED}">
      <dgm:prSet/>
      <dgm:spPr/>
      <dgm:t>
        <a:bodyPr/>
        <a:lstStyle/>
        <a:p>
          <a:endParaRPr lang="uk-UA"/>
        </a:p>
      </dgm:t>
    </dgm:pt>
    <dgm:pt modelId="{4747E28B-555F-49E4-A1A0-554839870726}" type="sibTrans" cxnId="{A88F4E67-EC30-4EE8-9C20-E4C7E4F748ED}">
      <dgm:prSet/>
      <dgm:spPr/>
      <dgm:t>
        <a:bodyPr/>
        <a:lstStyle/>
        <a:p>
          <a:endParaRPr lang="uk-UA"/>
        </a:p>
      </dgm:t>
    </dgm:pt>
    <dgm:pt modelId="{67DB40DC-A8BB-44B1-BAC8-8051DD3E0EE2}">
      <dgm:prSet phldrT="[Текст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uk-UA" sz="2000" dirty="0" smtClean="0">
              <a:latin typeface="Bookman Old Style" panose="02050604050505020204" pitchFamily="18" charset="0"/>
            </a:rPr>
            <a:t>Цілі – захист інтересів певних груп людей</a:t>
          </a:r>
          <a:endParaRPr lang="ru-RU" sz="2000" dirty="0">
            <a:latin typeface="Bookman Old Style" panose="02050604050505020204" pitchFamily="18" charset="0"/>
          </a:endParaRPr>
        </a:p>
      </dgm:t>
    </dgm:pt>
    <dgm:pt modelId="{03E7EBE9-0C7D-4BAE-9A5D-1DA426754772}" type="parTrans" cxnId="{34297380-555C-43B8-BF59-40B1E0B9981E}">
      <dgm:prSet/>
      <dgm:spPr/>
      <dgm:t>
        <a:bodyPr/>
        <a:lstStyle/>
        <a:p>
          <a:endParaRPr lang="uk-UA"/>
        </a:p>
      </dgm:t>
    </dgm:pt>
    <dgm:pt modelId="{A2326532-6350-4C31-A774-FE4FCFE36CA4}" type="sibTrans" cxnId="{34297380-555C-43B8-BF59-40B1E0B9981E}">
      <dgm:prSet/>
      <dgm:spPr/>
      <dgm:t>
        <a:bodyPr/>
        <a:lstStyle/>
        <a:p>
          <a:endParaRPr lang="uk-UA"/>
        </a:p>
      </dgm:t>
    </dgm:pt>
    <dgm:pt modelId="{27BBEE9B-0F81-465B-9A63-BF171C0E0828}" type="pres">
      <dgm:prSet presAssocID="{1FC86D4A-8D0A-41FB-87A1-6C5E3E19F1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5B305B-2721-492F-8722-51B15B1DE4E7}" type="pres">
      <dgm:prSet presAssocID="{7A86B081-BC88-4C15-9885-8244F92547EA}" presName="composite" presStyleCnt="0"/>
      <dgm:spPr/>
    </dgm:pt>
    <dgm:pt modelId="{ED6F965A-5444-4C98-ABE0-C850B1132A04}" type="pres">
      <dgm:prSet presAssocID="{7A86B081-BC88-4C15-9885-8244F92547EA}" presName="parentText" presStyleLbl="alignNode1" presStyleIdx="0" presStyleCnt="2" custScaleX="1841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69578-2AC0-4B7F-AC71-803B548E47F8}" type="pres">
      <dgm:prSet presAssocID="{7A86B081-BC88-4C15-9885-8244F92547EA}" presName="descendantText" presStyleLbl="alignAcc1" presStyleIdx="0" presStyleCnt="2" custScaleX="97146" custScaleY="109974" custLinFactNeighborX="17277" custLinFactNeighborY="17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3CFA87-5F55-4253-AC66-E679BE7D5DC1}" type="pres">
      <dgm:prSet presAssocID="{DE34A2FB-D84B-49AB-9811-587408F12B6C}" presName="sp" presStyleCnt="0"/>
      <dgm:spPr/>
    </dgm:pt>
    <dgm:pt modelId="{1CE25009-2AA9-4350-A83A-71BE7F747108}" type="pres">
      <dgm:prSet presAssocID="{E089198A-4657-4510-8762-84363DC99D85}" presName="composite" presStyleCnt="0"/>
      <dgm:spPr/>
    </dgm:pt>
    <dgm:pt modelId="{33D9C803-465D-443A-A0E9-214E6088AA2E}" type="pres">
      <dgm:prSet presAssocID="{E089198A-4657-4510-8762-84363DC99D85}" presName="parentText" presStyleLbl="alignNode1" presStyleIdx="1" presStyleCnt="2" custScaleX="170183" custScaleY="1314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D3B0E-F57E-42E6-80F7-79671302C008}" type="pres">
      <dgm:prSet presAssocID="{E089198A-4657-4510-8762-84363DC99D85}" presName="descendantText" presStyleLbl="alignAcc1" presStyleIdx="1" presStyleCnt="2" custScaleX="76429" custScaleY="208437" custLinFactNeighborX="6084" custLinFactNeighborY="5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86988B-5617-4AAC-B68E-2D89F8AE2FFB}" srcId="{E089198A-4657-4510-8762-84363DC99D85}" destId="{BCD4D966-3680-4BAE-93C8-957442A72875}" srcOrd="2" destOrd="0" parTransId="{E868DE15-CDA9-4946-8660-BD47FC3DFD09}" sibTransId="{B29A7733-A3D5-4D1C-9A12-621C54B12FDE}"/>
    <dgm:cxn modelId="{48A39F7F-FD75-4054-9C02-187BF7E902B2}" srcId="{1FC86D4A-8D0A-41FB-87A1-6C5E3E19F1A8}" destId="{E089198A-4657-4510-8762-84363DC99D85}" srcOrd="1" destOrd="0" parTransId="{65E482E1-CC42-40F5-A30C-4DBC4650AA85}" sibTransId="{F061D986-8CEE-49AE-8565-34BA6AC98CB0}"/>
    <dgm:cxn modelId="{EFCE2B4E-4EDF-4A6B-928D-662A5D966811}" type="presOf" srcId="{7A86B081-BC88-4C15-9885-8244F92547EA}" destId="{ED6F965A-5444-4C98-ABE0-C850B1132A04}" srcOrd="0" destOrd="0" presId="urn:microsoft.com/office/officeart/2005/8/layout/chevron2"/>
    <dgm:cxn modelId="{D77F628D-A18F-4059-9B94-351040388ECE}" type="presOf" srcId="{1FC86D4A-8D0A-41FB-87A1-6C5E3E19F1A8}" destId="{27BBEE9B-0F81-465B-9A63-BF171C0E0828}" srcOrd="0" destOrd="0" presId="urn:microsoft.com/office/officeart/2005/8/layout/chevron2"/>
    <dgm:cxn modelId="{0811CC59-A50E-4F11-AD61-705E27A2336E}" type="presOf" srcId="{BCD4D966-3680-4BAE-93C8-957442A72875}" destId="{89AD3B0E-F57E-42E6-80F7-79671302C008}" srcOrd="0" destOrd="2" presId="urn:microsoft.com/office/officeart/2005/8/layout/chevron2"/>
    <dgm:cxn modelId="{7C11A173-BBFD-4F2F-AE42-3B4BE4F40580}" type="presOf" srcId="{68AD4788-F107-4CEF-886A-8F5A857955D1}" destId="{89AD3B0E-F57E-42E6-80F7-79671302C008}" srcOrd="0" destOrd="0" presId="urn:microsoft.com/office/officeart/2005/8/layout/chevron2"/>
    <dgm:cxn modelId="{FE16FFCE-C341-44AF-8677-6E51F6BB10D5}" type="presOf" srcId="{E089198A-4657-4510-8762-84363DC99D85}" destId="{33D9C803-465D-443A-A0E9-214E6088AA2E}" srcOrd="0" destOrd="0" presId="urn:microsoft.com/office/officeart/2005/8/layout/chevron2"/>
    <dgm:cxn modelId="{E18DF19F-DFDA-45FA-B05F-B5574E01CE31}" srcId="{E089198A-4657-4510-8762-84363DC99D85}" destId="{68AD4788-F107-4CEF-886A-8F5A857955D1}" srcOrd="0" destOrd="0" parTransId="{85CF080B-2483-4256-BCB7-E1B80E3810B8}" sibTransId="{3DB42D96-433C-431B-AEDE-98F2FCB26851}"/>
    <dgm:cxn modelId="{59E239AA-8F85-4B1E-BD90-7C950E2DF2F3}" type="presOf" srcId="{3A4F6E84-65B2-48F4-8EB8-FCBAC8E462FF}" destId="{89AD3B0E-F57E-42E6-80F7-79671302C008}" srcOrd="0" destOrd="3" presId="urn:microsoft.com/office/officeart/2005/8/layout/chevron2"/>
    <dgm:cxn modelId="{34297380-555C-43B8-BF59-40B1E0B9981E}" srcId="{E089198A-4657-4510-8762-84363DC99D85}" destId="{67DB40DC-A8BB-44B1-BAC8-8051DD3E0EE2}" srcOrd="1" destOrd="0" parTransId="{03E7EBE9-0C7D-4BAE-9A5D-1DA426754772}" sibTransId="{A2326532-6350-4C31-A774-FE4FCFE36CA4}"/>
    <dgm:cxn modelId="{A88F4E67-EC30-4EE8-9C20-E4C7E4F748ED}" srcId="{E089198A-4657-4510-8762-84363DC99D85}" destId="{3A4F6E84-65B2-48F4-8EB8-FCBAC8E462FF}" srcOrd="3" destOrd="0" parTransId="{83DB2099-3A05-4219-9264-261B44A03490}" sibTransId="{4747E28B-555F-49E4-A1A0-554839870726}"/>
    <dgm:cxn modelId="{7BDF97D6-7CBE-4B52-A978-2CCB2EE7454F}" type="presOf" srcId="{874AFE1E-2290-4AF8-A3F2-7BBDF8C2E200}" destId="{90569578-2AC0-4B7F-AC71-803B548E47F8}" srcOrd="0" destOrd="1" presId="urn:microsoft.com/office/officeart/2005/8/layout/chevron2"/>
    <dgm:cxn modelId="{0FC48A4E-4BE3-44B8-AD16-43418E96C9FF}" type="presOf" srcId="{319025C6-57C3-4103-A616-0B99B4943040}" destId="{90569578-2AC0-4B7F-AC71-803B548E47F8}" srcOrd="0" destOrd="0" presId="urn:microsoft.com/office/officeart/2005/8/layout/chevron2"/>
    <dgm:cxn modelId="{6F90542C-B7AD-4B5B-B5D1-1AD57223FDED}" srcId="{7A86B081-BC88-4C15-9885-8244F92547EA}" destId="{319025C6-57C3-4103-A616-0B99B4943040}" srcOrd="0" destOrd="0" parTransId="{0AFFE258-23BA-44E4-BE6E-8237A0CB8EEF}" sibTransId="{B29A09BD-44AC-48DD-800E-EBC4C4901D0A}"/>
    <dgm:cxn modelId="{EF62E552-B630-43E7-9B8D-6E59F802435C}" srcId="{1FC86D4A-8D0A-41FB-87A1-6C5E3E19F1A8}" destId="{7A86B081-BC88-4C15-9885-8244F92547EA}" srcOrd="0" destOrd="0" parTransId="{160720AB-A39E-4EF3-997E-0A9008060D4F}" sibTransId="{DE34A2FB-D84B-49AB-9811-587408F12B6C}"/>
    <dgm:cxn modelId="{2D7FCE58-204D-4CEE-99A2-9BE6438CB58A}" type="presOf" srcId="{67DB40DC-A8BB-44B1-BAC8-8051DD3E0EE2}" destId="{89AD3B0E-F57E-42E6-80F7-79671302C008}" srcOrd="0" destOrd="1" presId="urn:microsoft.com/office/officeart/2005/8/layout/chevron2"/>
    <dgm:cxn modelId="{8CDCEEF0-7A93-4F70-9741-487DB3C273C1}" srcId="{7A86B081-BC88-4C15-9885-8244F92547EA}" destId="{874AFE1E-2290-4AF8-A3F2-7BBDF8C2E200}" srcOrd="1" destOrd="0" parTransId="{CC68B641-1465-49D2-B3DA-5DA6D530B899}" sibTransId="{BDA92F5E-61D6-476D-B0A9-C3E27AAA2CBB}"/>
    <dgm:cxn modelId="{A407BD21-9E46-4E52-BCEE-B839B448D8F9}" type="presParOf" srcId="{27BBEE9B-0F81-465B-9A63-BF171C0E0828}" destId="{3E5B305B-2721-492F-8722-51B15B1DE4E7}" srcOrd="0" destOrd="0" presId="urn:microsoft.com/office/officeart/2005/8/layout/chevron2"/>
    <dgm:cxn modelId="{DD7BDAB0-8F22-4D56-A5BA-F645C12FE41F}" type="presParOf" srcId="{3E5B305B-2721-492F-8722-51B15B1DE4E7}" destId="{ED6F965A-5444-4C98-ABE0-C850B1132A04}" srcOrd="0" destOrd="0" presId="urn:microsoft.com/office/officeart/2005/8/layout/chevron2"/>
    <dgm:cxn modelId="{CCD2821B-9229-4FE1-BF6F-B6DB0F7A5030}" type="presParOf" srcId="{3E5B305B-2721-492F-8722-51B15B1DE4E7}" destId="{90569578-2AC0-4B7F-AC71-803B548E47F8}" srcOrd="1" destOrd="0" presId="urn:microsoft.com/office/officeart/2005/8/layout/chevron2"/>
    <dgm:cxn modelId="{2A7CF31C-2572-47B6-AFD1-857A78CD8FF5}" type="presParOf" srcId="{27BBEE9B-0F81-465B-9A63-BF171C0E0828}" destId="{C63CFA87-5F55-4253-AC66-E679BE7D5DC1}" srcOrd="1" destOrd="0" presId="urn:microsoft.com/office/officeart/2005/8/layout/chevron2"/>
    <dgm:cxn modelId="{90A55CCA-B74D-4F71-B483-85084CDBD84C}" type="presParOf" srcId="{27BBEE9B-0F81-465B-9A63-BF171C0E0828}" destId="{1CE25009-2AA9-4350-A83A-71BE7F747108}" srcOrd="2" destOrd="0" presId="urn:microsoft.com/office/officeart/2005/8/layout/chevron2"/>
    <dgm:cxn modelId="{32FFD61F-7AD8-4F4F-95E1-BD40AC5BBAB0}" type="presParOf" srcId="{1CE25009-2AA9-4350-A83A-71BE7F747108}" destId="{33D9C803-465D-443A-A0E9-214E6088AA2E}" srcOrd="0" destOrd="0" presId="urn:microsoft.com/office/officeart/2005/8/layout/chevron2"/>
    <dgm:cxn modelId="{D7217A3B-BF31-4750-95B4-43F9068FF171}" type="presParOf" srcId="{1CE25009-2AA9-4350-A83A-71BE7F747108}" destId="{89AD3B0E-F57E-42E6-80F7-79671302C0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B04FB-9E83-4E17-9F46-0D0FA33F8906}">
      <dsp:nvSpPr>
        <dsp:cNvPr id="0" name=""/>
        <dsp:cNvSpPr/>
      </dsp:nvSpPr>
      <dsp:spPr>
        <a:xfrm>
          <a:off x="2834745" y="1164314"/>
          <a:ext cx="3537450" cy="2900571"/>
        </a:xfrm>
        <a:prstGeom prst="ellipse">
          <a:avLst/>
        </a:prstGeom>
        <a:solidFill>
          <a:schemeClr val="bg2">
            <a:lumMod val="75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Bookman Old Style" panose="02050604050505020204" pitchFamily="18" charset="0"/>
            </a:rPr>
            <a:t>Види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Bookman Old Style" panose="02050604050505020204" pitchFamily="18" charset="0"/>
            </a:rPr>
            <a:t>підприємства</a:t>
          </a:r>
          <a:endParaRPr lang="ru-RU" sz="2400" b="1" kern="1200" dirty="0">
            <a:latin typeface="Bookman Old Style" panose="02050604050505020204" pitchFamily="18" charset="0"/>
          </a:endParaRPr>
        </a:p>
      </dsp:txBody>
      <dsp:txXfrm>
        <a:off x="3352793" y="1589093"/>
        <a:ext cx="2501354" cy="2051013"/>
      </dsp:txXfrm>
    </dsp:sp>
    <dsp:sp modelId="{6A68B47D-9AEA-43EF-AD01-E9DF26BD413A}">
      <dsp:nvSpPr>
        <dsp:cNvPr id="0" name=""/>
        <dsp:cNvSpPr/>
      </dsp:nvSpPr>
      <dsp:spPr>
        <a:xfrm>
          <a:off x="2550736" y="517"/>
          <a:ext cx="4105469" cy="1450285"/>
        </a:xfrm>
        <a:prstGeom prst="ellipse">
          <a:avLst/>
        </a:prstGeom>
        <a:solidFill>
          <a:schemeClr val="bg2">
            <a:lumMod val="50000"/>
            <a:alpha val="49804"/>
          </a:schemeClr>
        </a:solidFill>
        <a:ln>
          <a:solidFill>
            <a:schemeClr val="bg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Bookman Old Style" panose="02050604050505020204" pitchFamily="18" charset="0"/>
            </a:rPr>
            <a:t>Виробниче</a:t>
          </a:r>
          <a:endParaRPr lang="ru-RU" sz="2400" b="1" kern="1200" dirty="0">
            <a:latin typeface="Bookman Old Style" panose="02050604050505020204" pitchFamily="18" charset="0"/>
          </a:endParaRPr>
        </a:p>
      </dsp:txBody>
      <dsp:txXfrm>
        <a:off x="3151968" y="212906"/>
        <a:ext cx="2903005" cy="1025507"/>
      </dsp:txXfrm>
    </dsp:sp>
    <dsp:sp modelId="{081C11B5-FD28-4056-9D9A-5DD6398C8F31}">
      <dsp:nvSpPr>
        <dsp:cNvPr id="0" name=""/>
        <dsp:cNvSpPr/>
      </dsp:nvSpPr>
      <dsp:spPr>
        <a:xfrm>
          <a:off x="5751215" y="1872209"/>
          <a:ext cx="3392784" cy="1539551"/>
        </a:xfrm>
        <a:prstGeom prst="ellipse">
          <a:avLst/>
        </a:prstGeom>
        <a:solidFill>
          <a:schemeClr val="bg2">
            <a:lumMod val="75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Bookman Old Style" panose="02050604050505020204" pitchFamily="18" charset="0"/>
            </a:rPr>
            <a:t>Комерційне</a:t>
          </a:r>
          <a:endParaRPr lang="ru-RU" sz="2400" b="1" kern="1200" dirty="0">
            <a:latin typeface="Bookman Old Style" panose="02050604050505020204" pitchFamily="18" charset="0"/>
          </a:endParaRPr>
        </a:p>
      </dsp:txBody>
      <dsp:txXfrm>
        <a:off x="6248077" y="2097671"/>
        <a:ext cx="2399060" cy="1088627"/>
      </dsp:txXfrm>
    </dsp:sp>
    <dsp:sp modelId="{07F957CD-69FC-4B69-80CD-CD7E0988B35E}">
      <dsp:nvSpPr>
        <dsp:cNvPr id="0" name=""/>
        <dsp:cNvSpPr/>
      </dsp:nvSpPr>
      <dsp:spPr>
        <a:xfrm>
          <a:off x="2294485" y="3778396"/>
          <a:ext cx="4617971" cy="1450285"/>
        </a:xfrm>
        <a:prstGeom prst="ellipse">
          <a:avLst/>
        </a:prstGeom>
        <a:solidFill>
          <a:schemeClr val="bg2">
            <a:lumMod val="75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latin typeface="Bookman Old Style" panose="02050604050505020204" pitchFamily="18" charset="0"/>
            </a:rPr>
            <a:t>Фінансове</a:t>
          </a:r>
          <a:endParaRPr lang="ru-RU" sz="2400" b="1" kern="1200" dirty="0">
            <a:latin typeface="Bookman Old Style" panose="02050604050505020204" pitchFamily="18" charset="0"/>
          </a:endParaRPr>
        </a:p>
      </dsp:txBody>
      <dsp:txXfrm>
        <a:off x="2970771" y="3990785"/>
        <a:ext cx="3265399" cy="1025507"/>
      </dsp:txXfrm>
    </dsp:sp>
    <dsp:sp modelId="{3BFA7F3F-4A03-4D89-9FCE-258A55B42BD9}">
      <dsp:nvSpPr>
        <dsp:cNvPr id="0" name=""/>
        <dsp:cNvSpPr/>
      </dsp:nvSpPr>
      <dsp:spPr>
        <a:xfrm>
          <a:off x="0" y="1844860"/>
          <a:ext cx="3518669" cy="1683535"/>
        </a:xfrm>
        <a:prstGeom prst="ellipse">
          <a:avLst/>
        </a:prstGeom>
        <a:solidFill>
          <a:schemeClr val="bg2">
            <a:lumMod val="75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latin typeface="Bookman Old Style" panose="02050604050505020204" pitchFamily="18" charset="0"/>
            </a:rPr>
            <a:t>Посередницьке</a:t>
          </a:r>
          <a:endParaRPr lang="ru-RU" sz="2200" b="1" kern="1200" dirty="0">
            <a:latin typeface="Bookman Old Style" panose="02050604050505020204" pitchFamily="18" charset="0"/>
          </a:endParaRPr>
        </a:p>
      </dsp:txBody>
      <dsp:txXfrm>
        <a:off x="515297" y="2091408"/>
        <a:ext cx="2488075" cy="1190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A17CA-8C0D-4672-ADFD-8AF6BF9E8494}">
      <dsp:nvSpPr>
        <dsp:cNvPr id="0" name=""/>
        <dsp:cNvSpPr/>
      </dsp:nvSpPr>
      <dsp:spPr>
        <a:xfrm>
          <a:off x="3398777" y="0"/>
          <a:ext cx="5098166" cy="1687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kern="1200" dirty="0" smtClean="0">
              <a:latin typeface="Bookman Old Style" panose="02050604050505020204" pitchFamily="18" charset="0"/>
            </a:rPr>
            <a:t>Приватні</a:t>
          </a:r>
          <a:endParaRPr lang="ru-RU" sz="2800" b="1" kern="1200" dirty="0">
            <a:latin typeface="Bookman Old Style" panose="020506040505050202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kern="1200" dirty="0" smtClean="0">
              <a:latin typeface="Bookman Old Style" panose="02050604050505020204" pitchFamily="18" charset="0"/>
            </a:rPr>
            <a:t>Колективні</a:t>
          </a:r>
          <a:endParaRPr lang="ru-RU" sz="2800" b="1" kern="1200" dirty="0">
            <a:latin typeface="Bookman Old Style" panose="020506040505050202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kern="1200" dirty="0" smtClean="0">
              <a:latin typeface="Bookman Old Style" panose="02050604050505020204" pitchFamily="18" charset="0"/>
            </a:rPr>
            <a:t>Державні</a:t>
          </a:r>
          <a:endParaRPr lang="ru-RU" sz="2800" b="1" kern="1200" dirty="0">
            <a:latin typeface="Bookman Old Style" panose="02050604050505020204" pitchFamily="18" charset="0"/>
          </a:endParaRPr>
        </a:p>
      </dsp:txBody>
      <dsp:txXfrm>
        <a:off x="3398777" y="210961"/>
        <a:ext cx="4465283" cy="1265765"/>
      </dsp:txXfrm>
    </dsp:sp>
    <dsp:sp modelId="{6ADA89A6-B6E6-4D92-91A6-8B4581A21D38}">
      <dsp:nvSpPr>
        <dsp:cNvPr id="0" name=""/>
        <dsp:cNvSpPr/>
      </dsp:nvSpPr>
      <dsp:spPr>
        <a:xfrm>
          <a:off x="0" y="0"/>
          <a:ext cx="3398777" cy="1687687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chemeClr val="tx1">
                  <a:lumMod val="75000"/>
                </a:schemeClr>
              </a:solidFill>
              <a:latin typeface="Bookman Old Style" panose="02050604050505020204" pitchFamily="18" charset="0"/>
            </a:rPr>
            <a:t>1.</a:t>
          </a:r>
          <a:r>
            <a:rPr lang="en-US" sz="2800" b="1" kern="1200" dirty="0" smtClean="0">
              <a:solidFill>
                <a:schemeClr val="tx1">
                  <a:lumMod val="75000"/>
                </a:schemeClr>
              </a:solidFill>
              <a:latin typeface="Bookman Old Style" panose="02050604050505020204" pitchFamily="18" charset="0"/>
            </a:rPr>
            <a:t> </a:t>
          </a:r>
          <a:r>
            <a:rPr lang="uk-UA" sz="2800" b="1" kern="1200" dirty="0" smtClean="0">
              <a:solidFill>
                <a:schemeClr val="tx1">
                  <a:lumMod val="75000"/>
                </a:schemeClr>
              </a:solidFill>
              <a:latin typeface="Bookman Old Style" panose="02050604050505020204" pitchFamily="18" charset="0"/>
            </a:rPr>
            <a:t>За формою власності:</a:t>
          </a:r>
          <a:endParaRPr lang="ru-RU" sz="2800" b="1" kern="1200" dirty="0">
            <a:solidFill>
              <a:schemeClr val="tx1">
                <a:lumMod val="75000"/>
              </a:schemeClr>
            </a:solidFill>
            <a:latin typeface="Bookman Old Style" panose="02050604050505020204" pitchFamily="18" charset="0"/>
          </a:endParaRPr>
        </a:p>
      </dsp:txBody>
      <dsp:txXfrm>
        <a:off x="82386" y="82386"/>
        <a:ext cx="3234005" cy="1522915"/>
      </dsp:txXfrm>
    </dsp:sp>
    <dsp:sp modelId="{EA6E75E5-251C-43B3-8E71-7CEAA1DE6718}">
      <dsp:nvSpPr>
        <dsp:cNvPr id="0" name=""/>
        <dsp:cNvSpPr/>
      </dsp:nvSpPr>
      <dsp:spPr>
        <a:xfrm>
          <a:off x="3398777" y="1856456"/>
          <a:ext cx="5098166" cy="1687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b="1" kern="1200" dirty="0" smtClean="0">
              <a:latin typeface="Bookman Old Style" panose="02050604050505020204" pitchFamily="18" charset="0"/>
            </a:rPr>
            <a:t>Одноосібне володіння</a:t>
          </a:r>
          <a:endParaRPr lang="ru-RU" sz="2600" b="1" kern="1200" dirty="0">
            <a:latin typeface="Bookman Old Style" panose="02050604050505020204" pitchFamily="18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b="1" kern="1200" dirty="0" smtClean="0">
              <a:latin typeface="Bookman Old Style" panose="02050604050505020204" pitchFamily="18" charset="0"/>
            </a:rPr>
            <a:t>Партнерство</a:t>
          </a:r>
          <a:endParaRPr lang="ru-RU" sz="2600" b="1" kern="1200" dirty="0">
            <a:latin typeface="Bookman Old Style" panose="02050604050505020204" pitchFamily="18" charset="0"/>
          </a:endParaRP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600" b="1" kern="1200" dirty="0" smtClean="0">
              <a:latin typeface="Bookman Old Style" panose="02050604050505020204" pitchFamily="18" charset="0"/>
            </a:rPr>
            <a:t>Корпорація</a:t>
          </a:r>
          <a:endParaRPr lang="ru-RU" sz="2600" b="1" kern="1200" dirty="0">
            <a:latin typeface="Bookman Old Style" panose="020506040505050202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>
        <a:off x="3398777" y="2067417"/>
        <a:ext cx="4465283" cy="1265765"/>
      </dsp:txXfrm>
    </dsp:sp>
    <dsp:sp modelId="{D8A8FDA5-81BE-4833-B698-9CCCB3F9795A}">
      <dsp:nvSpPr>
        <dsp:cNvPr id="0" name=""/>
        <dsp:cNvSpPr/>
      </dsp:nvSpPr>
      <dsp:spPr>
        <a:xfrm>
          <a:off x="0" y="1856456"/>
          <a:ext cx="3398777" cy="1687687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>
              <a:solidFill>
                <a:schemeClr val="tx1">
                  <a:lumMod val="75000"/>
                </a:schemeClr>
              </a:solidFill>
              <a:latin typeface="Bookman Old Style" panose="02050604050505020204" pitchFamily="18" charset="0"/>
            </a:rPr>
            <a:t>2. За організаційною формою:</a:t>
          </a:r>
          <a:endParaRPr lang="ru-RU" sz="2600" b="1" kern="1200" dirty="0">
            <a:solidFill>
              <a:schemeClr val="tx1">
                <a:lumMod val="75000"/>
              </a:schemeClr>
            </a:solidFill>
            <a:latin typeface="Bookman Old Style" panose="02050604050505020204" pitchFamily="18" charset="0"/>
          </a:endParaRPr>
        </a:p>
      </dsp:txBody>
      <dsp:txXfrm>
        <a:off x="82386" y="1938842"/>
        <a:ext cx="3234005" cy="1522915"/>
      </dsp:txXfrm>
    </dsp:sp>
    <dsp:sp modelId="{0B917FE6-615F-4930-B917-41316C3FA77E}">
      <dsp:nvSpPr>
        <dsp:cNvPr id="0" name=""/>
        <dsp:cNvSpPr/>
      </dsp:nvSpPr>
      <dsp:spPr>
        <a:xfrm>
          <a:off x="3398777" y="3712912"/>
          <a:ext cx="5098166" cy="1687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kern="1200" dirty="0" smtClean="0">
              <a:latin typeface="Bookman Old Style" panose="02050604050505020204" pitchFamily="18" charset="0"/>
            </a:rPr>
            <a:t>Великі</a:t>
          </a:r>
          <a:endParaRPr lang="ru-RU" sz="2800" b="1" kern="1200" dirty="0">
            <a:latin typeface="Bookman Old Style" panose="020506040505050202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kern="1200" dirty="0" smtClean="0">
              <a:latin typeface="Bookman Old Style" panose="02050604050505020204" pitchFamily="18" charset="0"/>
            </a:rPr>
            <a:t>Середні</a:t>
          </a:r>
          <a:endParaRPr lang="ru-RU" sz="2800" b="1" kern="1200" dirty="0">
            <a:latin typeface="Bookman Old Style" panose="020506040505050202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800" b="1" kern="1200" dirty="0" smtClean="0">
              <a:latin typeface="Bookman Old Style" panose="02050604050505020204" pitchFamily="18" charset="0"/>
            </a:rPr>
            <a:t>Малі</a:t>
          </a:r>
          <a:endParaRPr lang="ru-RU" sz="2800" b="1" kern="1200" dirty="0">
            <a:latin typeface="Bookman Old Style" panose="02050604050505020204" pitchFamily="18" charset="0"/>
          </a:endParaRPr>
        </a:p>
      </dsp:txBody>
      <dsp:txXfrm>
        <a:off x="3398777" y="3923873"/>
        <a:ext cx="4465283" cy="1265765"/>
      </dsp:txXfrm>
    </dsp:sp>
    <dsp:sp modelId="{B4B3C738-F710-4C8B-9B0C-247EC32F41CF}">
      <dsp:nvSpPr>
        <dsp:cNvPr id="0" name=""/>
        <dsp:cNvSpPr/>
      </dsp:nvSpPr>
      <dsp:spPr>
        <a:xfrm>
          <a:off x="0" y="3712912"/>
          <a:ext cx="3398777" cy="1687687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>
              <a:solidFill>
                <a:schemeClr val="tx1">
                  <a:lumMod val="50000"/>
                </a:schemeClr>
              </a:solidFill>
              <a:latin typeface="Bookman Old Style" panose="02050604050505020204" pitchFamily="18" charset="0"/>
            </a:rPr>
            <a:t>3.За масштабом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b="1" kern="1200" dirty="0" smtClean="0">
              <a:solidFill>
                <a:schemeClr val="tx1">
                  <a:lumMod val="50000"/>
                </a:schemeClr>
              </a:solidFill>
              <a:latin typeface="Bookman Old Style" panose="02050604050505020204" pitchFamily="18" charset="0"/>
            </a:rPr>
            <a:t>( розміром):</a:t>
          </a:r>
          <a:endParaRPr lang="ru-RU" sz="2600" b="1" kern="1200" dirty="0">
            <a:solidFill>
              <a:schemeClr val="tx1">
                <a:lumMod val="50000"/>
              </a:schemeClr>
            </a:solidFill>
            <a:latin typeface="Bookman Old Style" panose="02050604050505020204" pitchFamily="18" charset="0"/>
          </a:endParaRPr>
        </a:p>
      </dsp:txBody>
      <dsp:txXfrm>
        <a:off x="82386" y="3795298"/>
        <a:ext cx="3234005" cy="1522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E4876F-97F9-41F8-977C-562899140D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70C20D1-B9CD-4874-B397-7FFBBB8891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B25FF8-9D7A-481A-B633-C247FB79DF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78A34-06AF-45EC-ACD6-33074AF250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55224AD-1612-4B38-A754-FA14568D7C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95C435-7222-480B-B414-A733FCB7EB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796D3A-A33A-438A-A8FF-00DD877CC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5E5CC9-6907-4218-AD7B-E94FB55C46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DDE187-0430-42A8-B01F-62B212A6A4E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77856B-67E5-4D23-AF1A-FD2A9542BF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DE492F-7B26-4346-968B-A117C2A4A4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57EE8D3-97A2-4BD4-BFF0-AF2F499F54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frame.html?imgurl=http://www.qloud.com/images/artist_image/artist_id1257037small.png&amp;pageurl=http://uk.wikipedia.org/wiki/Astarta_Holding&amp;id=67959086&amp;iid=7&amp;imgwidth=32&amp;imgheight=26&amp;imgsize=27342&amp;images_links=b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5716" y="2708920"/>
            <a:ext cx="7891015" cy="201622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 eaLnBrk="1" hangingPunct="1"/>
            <a:r>
              <a:rPr lang="uk-UA" altLang="uk-UA" sz="6000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Підприємництво, види підприємств</a:t>
            </a:r>
            <a:endParaRPr lang="ru-RU" altLang="uk-UA" sz="6000" dirty="0" smtClean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3075" name="Picture 6" descr="1796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4462"/>
            <a:ext cx="2347913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17957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44462"/>
            <a:ext cx="3138487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0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762124"/>
            <a:ext cx="7727330" cy="476322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uk-UA" altLang="uk-UA" sz="3000" b="1" dirty="0" smtClean="0">
                <a:latin typeface="Bookman Old Style" panose="02050604050505020204" pitchFamily="18" charset="0"/>
              </a:rPr>
              <a:t>Одноосібне володіння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– це фірма, власник якої </a:t>
            </a:r>
            <a:r>
              <a:rPr lang="uk-UA" altLang="uk-UA" sz="3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самостійно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 веде справи у </a:t>
            </a:r>
            <a:r>
              <a:rPr lang="uk-UA" altLang="uk-UA" sz="3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власних інтересах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, одержує весь прибуток і несе </a:t>
            </a:r>
            <a:r>
              <a:rPr lang="uk-UA" altLang="uk-UA" sz="3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особисту відповідальність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за всіма її зобов'язаннями </a:t>
            </a:r>
            <a:endParaRPr lang="ru-RU" altLang="uk-UA" sz="3000" dirty="0" smtClean="0">
              <a:latin typeface="Bookman Old Style" panose="02050604050505020204" pitchFamily="18" charset="0"/>
            </a:endParaRPr>
          </a:p>
        </p:txBody>
      </p:sp>
      <p:pic>
        <p:nvPicPr>
          <p:cNvPr id="14339" name="Picture 11" descr="regist_predpr_bi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1"/>
            <a:ext cx="17145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49808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altLang="uk-UA" sz="3600" dirty="0" smtClean="0">
                <a:latin typeface="Arial Black" panose="020B0A04020102020204" pitchFamily="34" charset="0"/>
              </a:rPr>
              <a:t>Безперечні переваги одноосібного володіння:</a:t>
            </a:r>
            <a:endParaRPr lang="ru-RU" altLang="uk-UA" sz="3600" dirty="0" smtClean="0">
              <a:latin typeface="Arial Black" panose="020B0A04020102020204" pitchFamily="34" charset="0"/>
            </a:endParaRPr>
          </a:p>
        </p:txBody>
      </p:sp>
      <p:sp>
        <p:nvSpPr>
          <p:cNvPr id="15367" name="Rectangle 7"/>
          <p:cNvSpPr>
            <a:spLocks noGrp="1" noChangeArrowheads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Простота організації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Свобода дій під час прийняття рішень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Вагомий економічний стимул, який полягає в одержанні всього прибутку однією особою</a:t>
            </a:r>
            <a:endParaRPr lang="ru-RU" altLang="uk-UA" sz="2800" dirty="0" smtClean="0">
              <a:latin typeface="Bookman Old Style" panose="02050604050505020204" pitchFamily="18" charset="0"/>
            </a:endParaRPr>
          </a:p>
        </p:txBody>
      </p:sp>
      <p:pic>
        <p:nvPicPr>
          <p:cNvPr id="4" name="Picture 5" descr="PE0064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652963"/>
            <a:ext cx="28797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772400" cy="1273448"/>
          </a:xfrm>
        </p:spPr>
        <p:txBody>
          <a:bodyPr/>
          <a:lstStyle/>
          <a:p>
            <a:pPr eaLnBrk="1" hangingPunct="1"/>
            <a:r>
              <a:rPr lang="uk-UA" altLang="uk-UA" sz="3200" b="1" dirty="0" smtClean="0">
                <a:latin typeface="Arial Black" panose="020B0A04020102020204" pitchFamily="34" charset="0"/>
              </a:rPr>
              <a:t>Очевидні недоліки цієї фірми:</a:t>
            </a:r>
            <a:endParaRPr lang="ru-RU" altLang="uk-UA" sz="3200" b="1" dirty="0" smtClean="0">
              <a:latin typeface="Arial Black" panose="020B0A040201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84784"/>
            <a:ext cx="7560840" cy="4968552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Обмеженість фінансових і матеріальних ресурсів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Складність одержання кредитів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Відсутність розвиненої системи внутрішньої спеціалізації виробничих та управлінських функцій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Необмежена відповідальність власника </a:t>
            </a:r>
            <a:endParaRPr lang="ru-RU" altLang="uk-UA" sz="2800" dirty="0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92150"/>
            <a:ext cx="7416824" cy="547315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uk-UA" altLang="uk-UA" sz="3000" b="1" dirty="0" smtClean="0">
                <a:latin typeface="Bookman Old Style" panose="02050604050505020204" pitchFamily="18" charset="0"/>
              </a:rPr>
              <a:t>Партнерство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– це фірма, організована кількома особами, котрі спільно володіють і управляють підприємством і при цьому всі вони несуть необмежену відповідальність за діяльність підприємства</a:t>
            </a:r>
            <a:endParaRPr lang="ru-RU" altLang="uk-UA" sz="3000" dirty="0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88640"/>
            <a:ext cx="7498080" cy="1143000"/>
          </a:xfrm>
        </p:spPr>
        <p:txBody>
          <a:bodyPr/>
          <a:lstStyle/>
          <a:p>
            <a:pPr eaLnBrk="1" hangingPunct="1"/>
            <a:r>
              <a:rPr lang="uk-UA" altLang="uk-UA" sz="3200" b="1" dirty="0" smtClean="0">
                <a:latin typeface="Arial Black" panose="020B0A04020102020204" pitchFamily="34" charset="0"/>
              </a:rPr>
              <a:t>Переваги партнерства:</a:t>
            </a:r>
            <a:endParaRPr lang="ru-RU" altLang="uk-UA" sz="3200" b="1" dirty="0" smtClean="0">
              <a:latin typeface="Arial Black" panose="020B0A040201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00200"/>
            <a:ext cx="7643192" cy="478155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Більшість переваг одноосібного володіння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Легко організувати, контролювати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Неважко управляти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Ширше використання поділу праці й спеціалізації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Сприятливі умови для розв'язання фінансових питань </a:t>
            </a:r>
          </a:p>
          <a:p>
            <a:pPr marL="82296" indent="0" eaLnBrk="1" hangingPunct="1">
              <a:buNone/>
            </a:pPr>
            <a:endParaRPr lang="ru-RU" altLang="uk-U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 rev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332656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3200" b="1" dirty="0" smtClean="0">
                <a:latin typeface="Arial Black" panose="020B0A04020102020204" pitchFamily="34" charset="0"/>
              </a:rPr>
              <a:t>Недоліки партнерства:</a:t>
            </a:r>
            <a:endParaRPr lang="ru-RU" altLang="uk-UA" sz="3200" b="1" dirty="0" smtClean="0">
              <a:latin typeface="Arial Black" panose="020B0A0402010202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696033"/>
            <a:ext cx="7498080" cy="447558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Мізерність фінансових коштів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Необмежена відповідальність 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Розподіл функцій, у результаті чого може виникнути неузгодженість між партнерами</a:t>
            </a:r>
            <a:endParaRPr lang="ru-RU" altLang="uk-UA" sz="2800" dirty="0" smtClean="0">
              <a:latin typeface="Bookman Old Style" panose="02050604050505020204" pitchFamily="18" charset="0"/>
            </a:endParaRPr>
          </a:p>
        </p:txBody>
      </p:sp>
      <p:pic>
        <p:nvPicPr>
          <p:cNvPr id="19460" name="Picture 5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933825"/>
            <a:ext cx="1608137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5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20688"/>
            <a:ext cx="7570167" cy="3240360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uk-UA" altLang="uk-UA" sz="3000" b="1" dirty="0" smtClean="0">
                <a:latin typeface="Bookman Old Style" panose="02050604050505020204" pitchFamily="18" charset="0"/>
              </a:rPr>
              <a:t>Корпорація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 – це фірма, що має форму юридичної особи, де відповідальність кожного власника обмежена його внеском у це підприємство</a:t>
            </a:r>
            <a:endParaRPr lang="ru-RU" altLang="uk-UA" sz="3000" dirty="0" smtClean="0">
              <a:latin typeface="Bookman Old Style" panose="02050604050505020204" pitchFamily="18" charset="0"/>
            </a:endParaRPr>
          </a:p>
        </p:txBody>
      </p:sp>
      <p:pic>
        <p:nvPicPr>
          <p:cNvPr id="3" name="Picture 4" descr="J01018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005263"/>
            <a:ext cx="1677988" cy="253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PE0064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213225"/>
            <a:ext cx="3097213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/>
          <a:lstStyle/>
          <a:p>
            <a:pPr eaLnBrk="1" hangingPunct="1"/>
            <a:r>
              <a:rPr lang="uk-UA" altLang="uk-UA" sz="3200" b="1" dirty="0" smtClean="0">
                <a:latin typeface="Arial Black" panose="020B0A04020102020204" pitchFamily="34" charset="0"/>
              </a:rPr>
              <a:t>Переваги корпорації:</a:t>
            </a:r>
            <a:endParaRPr lang="ru-RU" altLang="uk-UA" sz="3200" b="1" dirty="0" smtClean="0">
              <a:latin typeface="Arial Black" panose="020B0A040201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340768"/>
            <a:ext cx="7643192" cy="5040982"/>
          </a:xfrm>
        </p:spPr>
        <p:txBody>
          <a:bodyPr/>
          <a:lstStyle/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Управління відносно не залежить від власників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Пай (акції) можна продати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В разі банкрутства акціонери втрачають лише ті суми, що заплатили, купуючи акції </a:t>
            </a:r>
          </a:p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Кредитори висувають позов до корпорації загалом, а не до акціонерів як приватних осіб</a:t>
            </a:r>
          </a:p>
          <a:p>
            <a:pPr eaLnBrk="1" hangingPunct="1"/>
            <a:endParaRPr lang="ru-RU" altLang="uk-U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3200" dirty="0" smtClean="0">
                <a:latin typeface="Arial Black" panose="020B0A04020102020204" pitchFamily="34" charset="0"/>
              </a:rPr>
              <a:t>Недоліки корпорації:</a:t>
            </a:r>
            <a:endParaRPr lang="ru-RU" altLang="uk-UA" sz="3200" dirty="0" smtClean="0">
              <a:latin typeface="Arial Black" panose="020B0A0402010202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43608" y="1412776"/>
            <a:ext cx="3527375" cy="461645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2400" dirty="0" smtClean="0">
                <a:latin typeface="Bookman Old Style" panose="02050604050505020204" pitchFamily="18" charset="0"/>
              </a:rPr>
              <a:t>Широкі можливості для зловживань</a:t>
            </a:r>
          </a:p>
          <a:p>
            <a:pPr eaLnBrk="1" hangingPunct="1"/>
            <a:r>
              <a:rPr lang="uk-UA" altLang="uk-UA" sz="2400" dirty="0" smtClean="0">
                <a:latin typeface="Bookman Old Style" panose="02050604050505020204" pitchFamily="18" charset="0"/>
              </a:rPr>
              <a:t>Дрібні й середні власники акцій недостатньо інформовані</a:t>
            </a:r>
          </a:p>
          <a:p>
            <a:pPr eaLnBrk="1" hangingPunct="1"/>
            <a:r>
              <a:rPr lang="uk-UA" altLang="uk-UA" sz="2400" dirty="0" smtClean="0">
                <a:latin typeface="Bookman Old Style" panose="02050604050505020204" pitchFamily="18" charset="0"/>
              </a:rPr>
              <a:t>Небезпека втручання акціонерів у поточні справи</a:t>
            </a:r>
          </a:p>
          <a:p>
            <a:pPr eaLnBrk="1" hangingPunct="1"/>
            <a:endParaRPr lang="uk-UA" altLang="uk-UA" dirty="0" smtClean="0"/>
          </a:p>
          <a:p>
            <a:pPr marL="82296" indent="0" eaLnBrk="1" hangingPunct="1">
              <a:buNone/>
            </a:pPr>
            <a:endParaRPr lang="uk-UA" altLang="uk-UA" dirty="0" smtClean="0"/>
          </a:p>
          <a:p>
            <a:pPr eaLnBrk="1" hangingPunct="1"/>
            <a:endParaRPr lang="ru-RU" altLang="uk-UA" dirty="0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22812" y="1484784"/>
            <a:ext cx="3602038" cy="4174748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2400" dirty="0" smtClean="0">
                <a:latin typeface="Bookman Old Style" panose="02050604050505020204" pitchFamily="18" charset="0"/>
              </a:rPr>
              <a:t>Власники контрольного пакета акцій можуть здійснювати контроль лиш за вищими керівниками</a:t>
            </a:r>
          </a:p>
          <a:p>
            <a:pPr eaLnBrk="1" hangingPunct="1"/>
            <a:r>
              <a:rPr lang="uk-UA" altLang="uk-UA" sz="2400" dirty="0" smtClean="0">
                <a:latin typeface="Bookman Old Style" panose="02050604050505020204" pitchFamily="18" charset="0"/>
              </a:rPr>
              <a:t>Подвійне оподаткування</a:t>
            </a:r>
            <a:endParaRPr lang="uk-UA" altLang="uk-UA" sz="2400" dirty="0" smtClean="0"/>
          </a:p>
          <a:p>
            <a:pPr eaLnBrk="1" hangingPunct="1"/>
            <a:endParaRPr lang="uk-UA" altLang="uk-UA" sz="2400" dirty="0" smtClean="0"/>
          </a:p>
          <a:p>
            <a:pPr eaLnBrk="1" hangingPunct="1"/>
            <a:endParaRPr lang="uk-UA" altLang="uk-UA" dirty="0" smtClean="0"/>
          </a:p>
          <a:p>
            <a:pPr eaLnBrk="1" hangingPunct="1"/>
            <a:endParaRPr lang="ru-RU" altLang="uk-UA" dirty="0" smtClean="0"/>
          </a:p>
        </p:txBody>
      </p:sp>
      <p:pic>
        <p:nvPicPr>
          <p:cNvPr id="5" name="Picture 5" descr="J019578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5157788"/>
            <a:ext cx="1638300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/>
      <p:bldP spid="245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76672"/>
            <a:ext cx="7654305" cy="1143000"/>
          </a:xfrm>
        </p:spPr>
        <p:txBody>
          <a:bodyPr/>
          <a:lstStyle/>
          <a:p>
            <a:pPr algn="ctr" eaLnBrk="1" hangingPunct="1"/>
            <a:r>
              <a:rPr lang="uk-UA" altLang="uk-UA" sz="3200" dirty="0" smtClean="0">
                <a:latin typeface="Arial Black" panose="020B0A04020102020204" pitchFamily="34" charset="0"/>
              </a:rPr>
              <a:t>Організаційно-правові форми підприємств в Україні:</a:t>
            </a:r>
            <a:endParaRPr lang="ru-RU" altLang="uk-UA" sz="3200" dirty="0" smtClean="0">
              <a:latin typeface="Arial Black" panose="020B0A040201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772816"/>
            <a:ext cx="7319342" cy="4896544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Приватне підприємство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Колективне підприємство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Комунальне підприємство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Державне підприємство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Підприємство, ґрунтоване на змішаній формі власності </a:t>
            </a:r>
          </a:p>
          <a:p>
            <a:pPr eaLnBrk="1" hangingPunct="1"/>
            <a:endParaRPr lang="uk-UA" altLang="uk-UA" dirty="0" smtClean="0"/>
          </a:p>
          <a:p>
            <a:pPr eaLnBrk="1" hangingPunct="1"/>
            <a:endParaRPr lang="uk-UA" altLang="uk-UA" dirty="0" smtClean="0"/>
          </a:p>
          <a:p>
            <a:pPr eaLnBrk="1" hangingPunct="1"/>
            <a:endParaRPr lang="uk-UA" altLang="uk-UA" dirty="0" smtClean="0"/>
          </a:p>
          <a:p>
            <a:pPr eaLnBrk="1" hangingPunct="1"/>
            <a:endParaRPr lang="uk-UA" altLang="uk-UA" dirty="0" smtClean="0"/>
          </a:p>
          <a:p>
            <a:pPr eaLnBrk="1" hangingPunct="1"/>
            <a:endParaRPr lang="uk-UA" altLang="uk-UA" dirty="0" smtClean="0"/>
          </a:p>
          <a:p>
            <a:pPr eaLnBrk="1" hangingPunct="1"/>
            <a:endParaRPr lang="uk-UA" altLang="uk-UA" dirty="0" smtClean="0"/>
          </a:p>
          <a:p>
            <a:pPr eaLnBrk="1" hangingPunct="1"/>
            <a:endParaRPr lang="uk-UA" altLang="uk-UA" dirty="0" smtClean="0"/>
          </a:p>
          <a:p>
            <a:pPr eaLnBrk="1" hangingPunct="1"/>
            <a:endParaRPr lang="uk-UA" altLang="uk-UA" dirty="0" smtClean="0"/>
          </a:p>
          <a:p>
            <a:pPr eaLnBrk="1" hangingPunct="1"/>
            <a:endParaRPr lang="uk-UA" altLang="uk-UA" dirty="0" smtClean="0"/>
          </a:p>
          <a:p>
            <a:pPr eaLnBrk="1" hangingPunct="1"/>
            <a:endParaRPr lang="uk-UA" altLang="uk-UA" dirty="0" smtClean="0"/>
          </a:p>
          <a:p>
            <a:pPr eaLnBrk="1" hangingPunct="1"/>
            <a:endParaRPr lang="uk-UA" altLang="uk-UA" dirty="0" smtClean="0"/>
          </a:p>
          <a:p>
            <a:pPr eaLnBrk="1" hangingPunct="1">
              <a:buFontTx/>
              <a:buNone/>
            </a:pPr>
            <a:endParaRPr lang="ru-RU" altLang="uk-UA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705105" cy="604867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uk-UA" altLang="uk-UA" sz="3000" b="1" u="sng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Підприємництво </a:t>
            </a:r>
            <a:r>
              <a:rPr lang="uk-UA" altLang="uk-UA" sz="3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–</a:t>
            </a:r>
            <a:r>
              <a:rPr lang="uk-UA" altLang="uk-UA" sz="3000" b="1" dirty="0" smtClean="0">
                <a:latin typeface="Bookman Old Style" panose="02050604050505020204" pitchFamily="18" charset="0"/>
              </a:rPr>
              <a:t/>
            </a:r>
            <a:br>
              <a:rPr lang="uk-UA" altLang="uk-UA" sz="3000" b="1" dirty="0" smtClean="0">
                <a:latin typeface="Bookman Old Style" panose="02050604050505020204" pitchFamily="18" charset="0"/>
              </a:rPr>
            </a:br>
            <a:r>
              <a:rPr lang="uk-UA" altLang="uk-UA" sz="3000" dirty="0" smtClean="0">
                <a:latin typeface="Bookman Old Style" panose="02050604050505020204" pitchFamily="18" charset="0"/>
              </a:rPr>
              <a:t> це самостійна, ініціативна, ризикована діяльність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суб’єкта підприємницької діяльності,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спрямована на створення найбільш сприятливих умов господарської діяльності з метою одержання прибутку  </a:t>
            </a:r>
            <a:endParaRPr lang="ru-RU" altLang="uk-UA" sz="3000" dirty="0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2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3200" dirty="0" smtClean="0">
                <a:latin typeface="Arial Black" panose="020B0A04020102020204" pitchFamily="34" charset="0"/>
              </a:rPr>
              <a:t>Колективні підприємства:</a:t>
            </a:r>
            <a:endParaRPr lang="ru-RU" altLang="uk-UA" sz="3200" dirty="0" smtClean="0">
              <a:latin typeface="Arial Black" panose="020B0A0402010202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12776"/>
            <a:ext cx="749808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Кооперативи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Орендні підприємства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Господарські товариства</a:t>
            </a:r>
            <a:endParaRPr lang="ru-RU" altLang="uk-UA" sz="3000" dirty="0" smtClean="0">
              <a:latin typeface="Bookman Old Style" panose="02050604050505020204" pitchFamily="18" charset="0"/>
            </a:endParaRPr>
          </a:p>
        </p:txBody>
      </p:sp>
      <p:pic>
        <p:nvPicPr>
          <p:cNvPr id="24580" name="Picture 5" descr="j02832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724400"/>
            <a:ext cx="24177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8" dur="indefinite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3" dur="indefinite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28" dur="indefinite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allAtOnce"/>
      <p:bldP spid="30723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/>
          <a:lstStyle/>
          <a:p>
            <a:pPr eaLnBrk="1" hangingPunct="1"/>
            <a:r>
              <a:rPr lang="uk-UA" altLang="uk-UA" sz="3200" dirty="0" smtClean="0">
                <a:latin typeface="Arial Black" panose="020B0A04020102020204" pitchFamily="34" charset="0"/>
              </a:rPr>
              <a:t>Господарські товариства:</a:t>
            </a:r>
            <a:endParaRPr lang="ru-RU" altLang="uk-UA" sz="3200" dirty="0" smtClean="0">
              <a:latin typeface="Arial Black" panose="020B0A040201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12776"/>
            <a:ext cx="7498080" cy="4800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Акціонерні товариства 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Товариства з обмеженою відповідальністю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Товариства з додатковою відповідальністю</a:t>
            </a:r>
          </a:p>
          <a:p>
            <a:pPr marL="82296" indent="0" eaLnBrk="1" hangingPunct="1">
              <a:buNone/>
            </a:pPr>
            <a:endParaRPr lang="ru-RU" altLang="uk-UA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7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22261"/>
            <a:ext cx="7631113" cy="1090515"/>
          </a:xfrm>
          <a:solidFill>
            <a:srgbClr val="CC9900"/>
          </a:solidFill>
        </p:spPr>
        <p:txBody>
          <a:bodyPr/>
          <a:lstStyle/>
          <a:p>
            <a:pPr eaLnBrk="1" hangingPunct="1"/>
            <a:r>
              <a:rPr lang="uk-UA" altLang="uk-UA" sz="3200" b="1" i="1" dirty="0" smtClean="0">
                <a:latin typeface="Arial Black" panose="020B0A04020102020204" pitchFamily="34" charset="0"/>
              </a:rPr>
              <a:t>Акціонерні товариства (АТ):</a:t>
            </a:r>
            <a:endParaRPr lang="ru-RU" altLang="uk-UA" sz="3200" b="1" i="1" dirty="0" smtClean="0">
              <a:latin typeface="Arial Black" panose="020B0A04020102020204" pitchFamily="34" charset="0"/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043608" y="1981200"/>
            <a:ext cx="3455367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altLang="uk-UA" sz="2600" dirty="0" smtClean="0">
                <a:latin typeface="Bookman Old Style" panose="02050604050505020204" pitchFamily="18" charset="0"/>
              </a:rPr>
              <a:t>Відкриті</a:t>
            </a:r>
            <a:r>
              <a:rPr lang="en-US" altLang="uk-UA" sz="2600" dirty="0" smtClean="0">
                <a:latin typeface="Bookman Old Style" panose="02050604050505020204" pitchFamily="18" charset="0"/>
              </a:rPr>
              <a:t> </a:t>
            </a:r>
            <a:r>
              <a:rPr lang="uk-UA" altLang="uk-UA" sz="2600" dirty="0" smtClean="0">
                <a:latin typeface="Bookman Old Style" panose="02050604050505020204" pitchFamily="18" charset="0"/>
              </a:rPr>
              <a:t>АТ, акції яких можуть вільно продаватися й купуватися</a:t>
            </a:r>
            <a:endParaRPr lang="ru-RU" altLang="uk-UA" sz="2600" dirty="0" smtClean="0">
              <a:latin typeface="Bookman Old Style" panose="02050604050505020204" pitchFamily="18" charset="0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004047" y="1981200"/>
            <a:ext cx="3744665" cy="4111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altLang="uk-UA" sz="2600" dirty="0" smtClean="0">
                <a:latin typeface="Bookman Old Style" panose="02050604050505020204" pitchFamily="18" charset="0"/>
              </a:rPr>
              <a:t>Закриті АТ, акції яких розподіляються між засновниками</a:t>
            </a:r>
            <a:endParaRPr lang="ru-RU" altLang="uk-UA" sz="2600" dirty="0" smtClean="0">
              <a:latin typeface="Bookman Old Style" panose="02050604050505020204" pitchFamily="18" charset="0"/>
            </a:endParaRPr>
          </a:p>
        </p:txBody>
      </p:sp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25144"/>
            <a:ext cx="295275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build="p"/>
      <p:bldP spid="3277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712968" cy="1575073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2400" b="1" dirty="0" smtClean="0">
                <a:latin typeface="Arial Black" panose="020B0A04020102020204" pitchFamily="34" charset="0"/>
              </a:rPr>
              <a:t>Категорії підприємств за масштабом ( розміром) </a:t>
            </a:r>
            <a:br>
              <a:rPr lang="uk-UA" altLang="uk-UA" sz="2400" b="1" dirty="0" smtClean="0">
                <a:latin typeface="Arial Black" panose="020B0A04020102020204" pitchFamily="34" charset="0"/>
              </a:rPr>
            </a:br>
            <a:r>
              <a:rPr lang="uk-UA" altLang="uk-UA" sz="2400" b="1" dirty="0" smtClean="0">
                <a:latin typeface="Arial Black" panose="020B0A04020102020204" pitchFamily="34" charset="0"/>
              </a:rPr>
              <a:t>( зайнятість ( осіб)):</a:t>
            </a:r>
            <a:endParaRPr lang="ru-RU" altLang="uk-UA" sz="2400" b="1" dirty="0" smtClean="0">
              <a:latin typeface="Arial Black" panose="020B0A040201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87792669"/>
              </p:ext>
            </p:extLst>
          </p:nvPr>
        </p:nvGraphicFramePr>
        <p:xfrm>
          <a:off x="1547664" y="1556792"/>
          <a:ext cx="6552728" cy="492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01625"/>
            <a:ext cx="8820472" cy="1462088"/>
          </a:xfrm>
        </p:spPr>
        <p:txBody>
          <a:bodyPr/>
          <a:lstStyle/>
          <a:p>
            <a:pPr eaLnBrk="1" hangingPunct="1"/>
            <a:r>
              <a:rPr lang="uk-UA" altLang="uk-UA" sz="2400" b="1" dirty="0" smtClean="0">
                <a:latin typeface="Arial Black" panose="020B0A04020102020204" pitchFamily="34" charset="0"/>
              </a:rPr>
              <a:t>Категорії підприємств за масштабом ( розміром)</a:t>
            </a:r>
            <a:br>
              <a:rPr lang="uk-UA" altLang="uk-UA" sz="2400" b="1" dirty="0" smtClean="0">
                <a:latin typeface="Arial Black" panose="020B0A04020102020204" pitchFamily="34" charset="0"/>
              </a:rPr>
            </a:br>
            <a:r>
              <a:rPr lang="uk-UA" altLang="uk-UA" sz="2400" b="1" dirty="0" smtClean="0">
                <a:latin typeface="Arial Black" panose="020B0A04020102020204" pitchFamily="34" charset="0"/>
              </a:rPr>
              <a:t>( оборот ( валовий дохід)):</a:t>
            </a:r>
            <a:endParaRPr lang="ru-RU" altLang="uk-UA" sz="2400" b="1" dirty="0" smtClean="0">
              <a:latin typeface="Arial Black" panose="020B0A040201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52561899"/>
              </p:ext>
            </p:extLst>
          </p:nvPr>
        </p:nvGraphicFramePr>
        <p:xfrm>
          <a:off x="1115616" y="1556792"/>
          <a:ext cx="727280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628775"/>
            <a:ext cx="7339980" cy="10795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2800" b="1" dirty="0" smtClean="0">
                <a:latin typeface="Arial Black" panose="020B0A04020102020204" pitchFamily="34" charset="0"/>
              </a:rPr>
              <a:t>Стадії реєстрування:</a:t>
            </a:r>
            <a:endParaRPr lang="ru-RU" altLang="uk-UA" sz="2800" b="1" dirty="0" smtClean="0">
              <a:latin typeface="Arial Black" panose="020B0A040201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743200"/>
            <a:ext cx="7632080" cy="342210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Складання документів про заснування 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Подання документів на реєстрацію	</a:t>
            </a:r>
          </a:p>
          <a:p>
            <a:pPr eaLnBrk="1" hangingPunct="1">
              <a:lnSpc>
                <a:spcPct val="150000"/>
              </a:lnSpc>
            </a:pPr>
            <a:r>
              <a:rPr lang="uk-UA" altLang="uk-UA" sz="2800" dirty="0" smtClean="0">
                <a:latin typeface="Bookman Old Style" panose="02050604050505020204" pitchFamily="18" charset="0"/>
              </a:rPr>
              <a:t>Одержання витягу із реєстру </a:t>
            </a:r>
            <a:endParaRPr lang="ru-RU" altLang="uk-UA" sz="2800" dirty="0" smtClean="0">
              <a:latin typeface="Bookman Old Style" panose="02050604050505020204" pitchFamily="18" charset="0"/>
            </a:endParaRPr>
          </a:p>
        </p:txBody>
      </p:sp>
      <p:sp>
        <p:nvSpPr>
          <p:cNvPr id="29700" name="Прямоугольник 3"/>
          <p:cNvSpPr>
            <a:spLocks noChangeArrowheads="1"/>
          </p:cNvSpPr>
          <p:nvPr/>
        </p:nvSpPr>
        <p:spPr bwMode="auto">
          <a:xfrm>
            <a:off x="1043608" y="260350"/>
            <a:ext cx="73448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uk-UA" sz="2400" dirty="0">
                <a:latin typeface="Bookman Old Style" panose="02050604050505020204" pitchFamily="18" charset="0"/>
              </a:rPr>
              <a:t>Після того, як підприємець обрав організаційно-правову форму підприємства його треба зареєструвати.</a:t>
            </a:r>
            <a:endParaRPr lang="ru-RU" altLang="uk-UA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56383365"/>
              </p:ext>
            </p:extLst>
          </p:nvPr>
        </p:nvGraphicFramePr>
        <p:xfrm>
          <a:off x="467544" y="980728"/>
          <a:ext cx="828092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301625"/>
            <a:ext cx="8964488" cy="103914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uk-UA" sz="2800" b="1" kern="0" dirty="0">
                <a:solidFill>
                  <a:schemeClr val="tx2"/>
                </a:solidFill>
                <a:ea typeface="+mj-ea"/>
                <a:cs typeface="+mj-cs"/>
              </a:rPr>
              <a:t>Категорії підприємств за метою діяльності:</a:t>
            </a:r>
            <a:endParaRPr lang="ru-RU" sz="2800" b="1" kern="0" dirty="0">
              <a:solidFill>
                <a:schemeClr val="tx2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715200" cy="373007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uk-UA" altLang="uk-UA" sz="3200" b="1" dirty="0" smtClean="0">
                <a:latin typeface="Bookman Old Style" panose="02050604050505020204" pitchFamily="18" charset="0"/>
              </a:rPr>
              <a:t>“Підприємці”</a:t>
            </a:r>
            <a:r>
              <a:rPr lang="uk-UA" altLang="uk-UA" sz="3200" dirty="0" smtClean="0">
                <a:latin typeface="Bookman Old Style" panose="02050604050505020204" pitchFamily="18" charset="0"/>
              </a:rPr>
              <a:t> – це люди,</a:t>
            </a:r>
            <a:br>
              <a:rPr lang="uk-UA" altLang="uk-UA" sz="3200" dirty="0" smtClean="0">
                <a:latin typeface="Bookman Old Style" panose="02050604050505020204" pitchFamily="18" charset="0"/>
              </a:rPr>
            </a:br>
            <a:r>
              <a:rPr lang="uk-UA" altLang="uk-UA" sz="3200" dirty="0" smtClean="0">
                <a:latin typeface="Bookman Old Style" panose="02050604050505020204" pitchFamily="18" charset="0"/>
              </a:rPr>
              <a:t> котрі організовують виробництво товарів і послуг і забезпечують діяльність підприємства.</a:t>
            </a:r>
            <a:endParaRPr lang="ru-RU" altLang="uk-UA" sz="3200" dirty="0" smtClean="0">
              <a:latin typeface="Bookman Old Style" panose="02050604050505020204" pitchFamily="18" charset="0"/>
            </a:endParaRPr>
          </a:p>
        </p:txBody>
      </p:sp>
      <p:pic>
        <p:nvPicPr>
          <p:cNvPr id="6147" name="Picture 4" descr="j0233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508500"/>
            <a:ext cx="21018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5" descr="j014948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7210">
            <a:off x="1264601" y="4565868"/>
            <a:ext cx="2144712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255587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" descr="i?id=67959086&amp;tov=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508500"/>
            <a:ext cx="1871663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124744"/>
            <a:ext cx="7572772" cy="5256584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uk-UA" altLang="uk-UA" sz="2800" b="1" dirty="0" smtClean="0">
                <a:latin typeface="Bookman Old Style" panose="02050604050505020204" pitchFamily="18" charset="0"/>
              </a:rPr>
              <a:t>“Підприємство (фірма)” </a:t>
            </a:r>
            <a:r>
              <a:rPr lang="uk-UA" altLang="uk-UA" sz="2800" dirty="0" smtClean="0">
                <a:latin typeface="Bookman Old Style" panose="02050604050505020204" pitchFamily="18" charset="0"/>
              </a:rPr>
              <a:t>– це самостійний суб'єкт господарювання, який здійснює виробничу і комерційну діяльність з метою одержання відповідного прибутку.</a:t>
            </a:r>
            <a:br>
              <a:rPr lang="uk-UA" altLang="uk-UA" sz="2800" dirty="0" smtClean="0">
                <a:latin typeface="Bookman Old Style" panose="02050604050505020204" pitchFamily="18" charset="0"/>
              </a:rPr>
            </a:br>
            <a:r>
              <a:rPr lang="uk-UA" altLang="uk-UA" sz="2800" dirty="0" smtClean="0">
                <a:latin typeface="Bookman Old Style" panose="02050604050505020204" pitchFamily="18" charset="0"/>
              </a:rPr>
              <a:t> Підприємство має назву </a:t>
            </a:r>
            <a:br>
              <a:rPr lang="uk-UA" altLang="uk-UA" sz="2800" dirty="0" smtClean="0">
                <a:latin typeface="Bookman Old Style" panose="02050604050505020204" pitchFamily="18" charset="0"/>
              </a:rPr>
            </a:br>
            <a:r>
              <a:rPr lang="uk-UA" altLang="uk-UA" sz="2800" dirty="0" smtClean="0">
                <a:latin typeface="Bookman Old Style" panose="02050604050505020204" pitchFamily="18" charset="0"/>
              </a:rPr>
              <a:t>(найменування) під якою воно діє в господарському житті.</a:t>
            </a:r>
            <a:endParaRPr lang="ru-RU" altLang="uk-UA" sz="2800" dirty="0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-облако 5"/>
          <p:cNvSpPr/>
          <p:nvPr/>
        </p:nvSpPr>
        <p:spPr>
          <a:xfrm>
            <a:off x="1033269" y="152052"/>
            <a:ext cx="7164388" cy="1439863"/>
          </a:xfrm>
          <a:prstGeom prst="cloudCallou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327843"/>
              </p:ext>
            </p:extLst>
          </p:nvPr>
        </p:nvGraphicFramePr>
        <p:xfrm>
          <a:off x="0" y="1484784"/>
          <a:ext cx="9144000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35696" y="514697"/>
            <a:ext cx="5559534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підприємницької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діяльності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250825" y="260649"/>
            <a:ext cx="8497888" cy="1296690"/>
          </a:xfrm>
          <a:prstGeom prst="ribbon">
            <a:avLst>
              <a:gd name="adj1" fmla="val 16667"/>
              <a:gd name="adj2" fmla="val 73259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uk-UA" altLang="uk-UA" sz="3600" dirty="0" smtClean="0">
                <a:solidFill>
                  <a:srgbClr val="FFD469"/>
                </a:solidFill>
                <a:latin typeface="Arial Black" panose="020B0A04020102020204" pitchFamily="34" charset="0"/>
              </a:rPr>
              <a:t>Підприємство як юридична </a:t>
            </a:r>
            <a:br>
              <a:rPr lang="uk-UA" altLang="uk-UA" sz="3600" dirty="0" smtClean="0">
                <a:solidFill>
                  <a:srgbClr val="FFD469"/>
                </a:solidFill>
                <a:latin typeface="Arial Black" panose="020B0A04020102020204" pitchFamily="34" charset="0"/>
              </a:rPr>
            </a:br>
            <a:r>
              <a:rPr lang="uk-UA" altLang="uk-UA" sz="3600" dirty="0" smtClean="0">
                <a:solidFill>
                  <a:srgbClr val="FFD469"/>
                </a:solidFill>
                <a:latin typeface="Arial Black" panose="020B0A04020102020204" pitchFamily="34" charset="0"/>
              </a:rPr>
              <a:t>особа має:</a:t>
            </a:r>
            <a:endParaRPr lang="ru-RU" altLang="uk-UA" sz="3600" dirty="0" smtClean="0">
              <a:solidFill>
                <a:srgbClr val="FFD469"/>
              </a:solidFill>
              <a:latin typeface="Arial Black" panose="020B0A040201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916832"/>
            <a:ext cx="7414592" cy="468081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Свій статут (а якщо вимагає закон, тоді ще й договір про заснування)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Рахунок у банку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000" smtClean="0">
                <a:latin typeface="Bookman Old Style" panose="02050604050505020204" pitchFamily="18" charset="0"/>
              </a:rPr>
              <a:t>Баланс </a:t>
            </a:r>
            <a:r>
              <a:rPr lang="uk-UA" altLang="uk-UA" sz="3000" smtClean="0">
                <a:latin typeface="Bookman Old Style" panose="02050604050505020204" pitchFamily="18" charset="0"/>
              </a:rPr>
              <a:t>доходів </a:t>
            </a:r>
            <a:r>
              <a:rPr lang="uk-UA" altLang="uk-UA" sz="3000" dirty="0" smtClean="0">
                <a:latin typeface="Bookman Old Style" panose="02050604050505020204" pitchFamily="18" charset="0"/>
              </a:rPr>
              <a:t>і витрат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Печатку</a:t>
            </a:r>
          </a:p>
          <a:p>
            <a:pPr eaLnBrk="1" hangingPunct="1">
              <a:lnSpc>
                <a:spcPct val="90000"/>
              </a:lnSpc>
            </a:pPr>
            <a:r>
              <a:rPr lang="uk-UA" altLang="uk-UA" sz="3000" dirty="0" smtClean="0">
                <a:latin typeface="Bookman Old Style" panose="02050604050505020204" pitchFamily="18" charset="0"/>
              </a:rPr>
              <a:t>Право встановлювати договірні відносини з іншими підприємствами і громадянами країни (фізичними особами)</a:t>
            </a:r>
            <a:endParaRPr lang="ru-RU" altLang="uk-UA" sz="3000" dirty="0" smtClean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260350"/>
            <a:ext cx="6075363" cy="11779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altLang="uk-UA" sz="3200" dirty="0" smtClean="0">
                <a:latin typeface="Arial Black" panose="020B0A04020102020204" pitchFamily="34" charset="0"/>
              </a:rPr>
              <a:t>Ознаки підприємства як юридичної особи:</a:t>
            </a:r>
            <a:endParaRPr lang="ru-RU" altLang="uk-UA" sz="3200" dirty="0" smtClean="0">
              <a:latin typeface="Arial Black" panose="020B0A040201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881313" y="1916832"/>
            <a:ext cx="6262687" cy="3530600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3000" dirty="0" smtClean="0">
                <a:latin typeface="Bookman Old Style" panose="02050604050505020204" pitchFamily="18" charset="0"/>
              </a:rPr>
              <a:t>Організаційна єдність</a:t>
            </a:r>
          </a:p>
          <a:p>
            <a:pPr eaLnBrk="1" hangingPunct="1"/>
            <a:r>
              <a:rPr lang="uk-UA" altLang="uk-UA" sz="3000" dirty="0" smtClean="0">
                <a:latin typeface="Bookman Old Style" panose="02050604050505020204" pitchFamily="18" charset="0"/>
              </a:rPr>
              <a:t>Відокремлення майна</a:t>
            </a:r>
          </a:p>
          <a:p>
            <a:pPr eaLnBrk="1" hangingPunct="1"/>
            <a:r>
              <a:rPr lang="uk-UA" altLang="uk-UA" sz="3000" dirty="0" smtClean="0">
                <a:latin typeface="Bookman Old Style" panose="02050604050505020204" pitchFamily="18" charset="0"/>
              </a:rPr>
              <a:t>Майнова відповідальність</a:t>
            </a:r>
          </a:p>
          <a:p>
            <a:pPr eaLnBrk="1" hangingPunct="1"/>
            <a:r>
              <a:rPr lang="uk-UA" altLang="uk-UA" sz="3000" dirty="0" smtClean="0">
                <a:latin typeface="Bookman Old Style" panose="02050604050505020204" pitchFamily="18" charset="0"/>
              </a:rPr>
              <a:t>Право від свого імені й у власних інтересах звертатися до суду</a:t>
            </a:r>
            <a:endParaRPr lang="ru-RU" altLang="uk-UA" sz="3000" dirty="0" smtClean="0">
              <a:latin typeface="Bookman Old Style" panose="02050604050505020204" pitchFamily="18" charset="0"/>
            </a:endParaRPr>
          </a:p>
        </p:txBody>
      </p:sp>
      <p:pic>
        <p:nvPicPr>
          <p:cNvPr id="4" name="Picture 4" descr="J01018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16" y="1772816"/>
            <a:ext cx="1960563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E0345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5673725"/>
            <a:ext cx="2236788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349500"/>
            <a:ext cx="7570738" cy="3298825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uk-UA" sz="2800" dirty="0" smtClean="0">
                <a:latin typeface="Bookman Old Style" panose="02050604050505020204" pitchFamily="18" charset="0"/>
              </a:rPr>
              <a:t>Існують також різновиди діяльності, якими можна займатися, але з дозволу держави. Для цього треба одержати ліцензію. Перелік таких різновидів діяльності визначається законодавством України.</a:t>
            </a:r>
            <a:br>
              <a:rPr lang="uk-UA" altLang="uk-UA" sz="2800" dirty="0" smtClean="0">
                <a:latin typeface="Bookman Old Style" panose="02050604050505020204" pitchFamily="18" charset="0"/>
              </a:rPr>
            </a:br>
            <a:endParaRPr lang="ru-RU" altLang="uk-UA" sz="2800" dirty="0" smtClean="0">
              <a:latin typeface="Bookman Old Style" panose="02050604050505020204" pitchFamily="18" charset="0"/>
            </a:endParaRPr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971600" y="188913"/>
            <a:ext cx="662463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Times New Roman" charset="0"/>
              <a:buChar char="−"/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Times New Roman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Times New Roman" charset="0"/>
              <a:buChar char="–"/>
              <a:defRPr sz="20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uk-UA" altLang="uk-UA" sz="2800" dirty="0">
                <a:latin typeface="Bookman Old Style" panose="02050604050505020204" pitchFamily="18" charset="0"/>
              </a:rPr>
              <a:t>Існують різновиди діяльності, якими займається лише держава (виготовлення цінних паперів і грошових знаків …) </a:t>
            </a:r>
            <a:endParaRPr lang="ru-RU" altLang="uk-UA" sz="2800" dirty="0">
              <a:latin typeface="Bookman Old Style" panose="020506040505050202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71600" y="4941888"/>
            <a:ext cx="7561213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uk-UA" sz="2400" kern="0" dirty="0">
                <a:solidFill>
                  <a:schemeClr val="tx2"/>
                </a:solidFill>
                <a:latin typeface="Bookman Old Style" panose="02050604050505020204" pitchFamily="18" charset="0"/>
                <a:ea typeface="+mj-ea"/>
                <a:cs typeface="+mj-cs"/>
              </a:rPr>
              <a:t>Підприємницька діяльність може бути припинена або заборонена.</a:t>
            </a:r>
            <a:endParaRPr lang="ru-RU" sz="2400" kern="0" dirty="0">
              <a:solidFill>
                <a:schemeClr val="tx2"/>
              </a:solidFill>
              <a:latin typeface="Bookman Old Style" panose="02050604050505020204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8172" y="188640"/>
            <a:ext cx="766908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3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Класифікація підприємств: </a:t>
            </a:r>
            <a:endParaRPr lang="ru-RU" sz="32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569838397"/>
              </p:ext>
            </p:extLst>
          </p:nvPr>
        </p:nvGraphicFramePr>
        <p:xfrm>
          <a:off x="647056" y="1268760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996</TotalTime>
  <Words>627</Words>
  <Application>Microsoft Office PowerPoint</Application>
  <PresentationFormat>Экран (4:3)</PresentationFormat>
  <Paragraphs>132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Солнцестояние</vt:lpstr>
      <vt:lpstr>Підприємництво, види підприємств</vt:lpstr>
      <vt:lpstr>Підприємництво –  це самостійна, ініціативна, ризикована діяльність суб’єкта підприємницької діяльності, спрямована на створення найбільш сприятливих умов господарської діяльності з метою одержання прибутку  </vt:lpstr>
      <vt:lpstr>“Підприємці” – це люди,  котрі організовують виробництво товарів і послуг і забезпечують діяльність підприємства.</vt:lpstr>
      <vt:lpstr>“Підприємство (фірма)” – це самостійний суб'єкт господарювання, який здійснює виробничу і комерційну діяльність з метою одержання відповідного прибутку.  Підприємство має назву  (найменування) під якою воно діє в господарському житті.</vt:lpstr>
      <vt:lpstr>Презентация PowerPoint</vt:lpstr>
      <vt:lpstr>Підприємство як юридична  особа має:</vt:lpstr>
      <vt:lpstr>Ознаки підприємства як юридичної особи:</vt:lpstr>
      <vt:lpstr>Існують також різновиди діяльності, якими можна займатися, але з дозволу держави. Для цього треба одержати ліцензію. Перелік таких різновидів діяльності визначається законодавством України. </vt:lpstr>
      <vt:lpstr>Презентация PowerPoint</vt:lpstr>
      <vt:lpstr>Одноосібне володіння – це фірма, власник якої самостійно веде справи у власних інтересах, одержує весь прибуток і несе особисту відповідальність за всіма її зобов'язаннями </vt:lpstr>
      <vt:lpstr>Безперечні переваги одноосібного володіння:</vt:lpstr>
      <vt:lpstr>Очевидні недоліки цієї фірми:</vt:lpstr>
      <vt:lpstr>Партнерство – це фірма, організована кількома особами, котрі спільно володіють і управляють підприємством і при цьому всі вони несуть необмежену відповідальність за діяльність підприємства</vt:lpstr>
      <vt:lpstr>Переваги партнерства:</vt:lpstr>
      <vt:lpstr>Недоліки партнерства:</vt:lpstr>
      <vt:lpstr>Корпорація – це фірма, що має форму юридичної особи, де відповідальність кожного власника обмежена його внеском у це підприємство</vt:lpstr>
      <vt:lpstr>Переваги корпорації:</vt:lpstr>
      <vt:lpstr>Недоліки корпорації:</vt:lpstr>
      <vt:lpstr>Організаційно-правові форми підприємств в Україні:</vt:lpstr>
      <vt:lpstr>Колективні підприємства:</vt:lpstr>
      <vt:lpstr>Господарські товариства:</vt:lpstr>
      <vt:lpstr>Акціонерні товариства (АТ):</vt:lpstr>
      <vt:lpstr>Категорії підприємств за масштабом ( розміром)  ( зайнятість ( осіб)):</vt:lpstr>
      <vt:lpstr>Категорії підприємств за масштабом ( розміром) ( оборот ( валовий дохід)):</vt:lpstr>
      <vt:lpstr>Стадії реєстрування:</vt:lpstr>
      <vt:lpstr>Презентация PowerPoint</vt:lpstr>
    </vt:vector>
  </TitlesOfParts>
  <Company>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Яку  організаційно-правову форму підприємства обрати</dc:title>
  <dc:creator>User</dc:creator>
  <cp:lastModifiedBy>user</cp:lastModifiedBy>
  <cp:revision>117</cp:revision>
  <dcterms:created xsi:type="dcterms:W3CDTF">2008-12-28T08:13:40Z</dcterms:created>
  <dcterms:modified xsi:type="dcterms:W3CDTF">2018-07-12T07:11:31Z</dcterms:modified>
</cp:coreProperties>
</file>